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5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992" y="139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929A-1CE9-C5B9-BB05-D076F1A03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935E6-EB27-3AD1-9FE5-35E924773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0159D-C372-A861-D77F-75B8295E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6EDA3-C2A0-EB80-C1F2-99B5C7C76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F3442-75B5-2720-F066-080B7F13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6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F5B0-2ADA-3D4D-F819-DDE86326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ED0FF-ED21-C4DB-FD15-6110036F4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81DC3-50B3-DD6E-5CA3-8D536DCC7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CD942-170A-F100-358E-0AF888DC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2BF0D-E43F-6728-F192-EAABCD31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3A357-B33B-FA3E-8754-D7ECC588D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E9975-4246-E061-6BE5-311450DA0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C1C21-BB2F-9C04-E902-3FF28168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2A55C-8708-74FB-F9C7-E87A0EC3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BD6C8-22F9-70EB-0A7B-91491BEB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9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48EF-64CC-F52E-BBC6-D9E47B1B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7B4B1-793B-AAEF-4B14-6BB57CCEC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E15C-0DE7-DCFC-E2DF-A0AEFA32A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D3125-4DE6-847A-E19F-AAAA7546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FEA6-4A4A-DA33-E7C3-A63DE929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7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A1E2-8E10-C4AD-6F5E-ED555D0A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2969-33D0-0B33-C5B3-3F0B33117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E4D22-1437-6DD0-34B9-0856FEC2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3492A-9CED-7F23-6255-8C32F04B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6E9F6-0A3D-F3B9-7F52-CEB3A66B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67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4E76-6A27-7FCC-0F63-31F33863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3FDA-C3BF-201D-72CF-9F7364AE5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CF363-9309-7AD0-59BF-F02D4A257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6BD8D-50A7-CA0B-8872-23E7B166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7C1DE-9845-627E-A7BD-EF855E3D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17691-750F-0638-0121-9AF8DAC5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8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DB58-EB81-C2A9-3C0C-FC61A6486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716CC-4169-AE98-C1C6-0E4CFFB27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DB662-2061-509C-699D-549A57AA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0E086-81D0-867D-60E6-5D8DE8015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E795C-A361-2C57-E224-1394ACDFF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0676A-6255-1C69-4BFC-101DF2BB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A8993-3F08-4AC7-6BB7-58479CCF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B41E99-983A-DB52-D4CD-38DE004E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6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A6B-1750-8DC6-772A-2FF91CD3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CCB97-2FC0-59B9-A9B5-59AE4990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28D1D-DB23-06B4-5CD7-8AEFA7E7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C9099-91AC-2591-C3F9-13547ECF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EF844-DD8D-DD4A-A461-16D2895A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AEA2A-F65C-AFF9-78F7-5C7E4776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08C2B-E39E-7E1B-2F5C-1DD33457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7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009-C690-E578-37B1-D092FFFE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DFA6-0EEA-A11E-9583-7A78209A9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9E4E3-D41C-A310-1BDA-DDBB4211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B2573-E6D3-7346-7DE3-DD39D1A0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A08A1-9126-7744-1EEC-DB9A744E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F7C9A-1130-BA06-C433-BBEF70F9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8213-1138-6842-D699-E87C6D56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79FBD-CF4B-5FA1-B847-C1519D825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F1729-EBE4-0FF3-23CB-69D7DC4A7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34B77-E606-FAE8-C3E8-FFD3F771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722FD-B1BC-1A76-2697-65DEBA05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A2550-0D37-22C1-ABAF-C463A941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2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8F067-76F3-CE2C-AB3A-DE796ACC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E0284-821F-F8EA-D95A-26384D234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05DCD-5100-528E-2250-9225B7DBB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5EC2-E4A5-4C93-9A05-46811AF36778}" type="datetimeFigureOut">
              <a:rPr lang="en-US" smtClean="0"/>
              <a:t>2023-09-15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62967-0E2F-6CCC-FED5-DFB514989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632F0-2E59-C28F-2AEA-D2CA9F8F3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8A3B4-DC80-485B-A899-838D59859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4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"/><Relationship Id="rId3" Type="http://schemas.openxmlformats.org/officeDocument/2006/relationships/image" Target="../media/image22.tif"/><Relationship Id="rId7" Type="http://schemas.openxmlformats.org/officeDocument/2006/relationships/image" Target="../media/image33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"/><Relationship Id="rId5" Type="http://schemas.openxmlformats.org/officeDocument/2006/relationships/image" Target="../media/image32.tif"/><Relationship Id="rId4" Type="http://schemas.openxmlformats.org/officeDocument/2006/relationships/image" Target="../media/image31.tif"/><Relationship Id="rId9" Type="http://schemas.openxmlformats.org/officeDocument/2006/relationships/image" Target="../media/image3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"/><Relationship Id="rId4" Type="http://schemas.openxmlformats.org/officeDocument/2006/relationships/image" Target="../media/image34.t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41.png"/><Relationship Id="rId17" Type="http://schemas.microsoft.com/office/2007/relationships/hdphoto" Target="../media/hdphoto2.wdp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8.wdp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microsoft.com/office/2007/relationships/hdphoto" Target="../media/hdphoto6.wdp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41.png"/><Relationship Id="rId17" Type="http://schemas.microsoft.com/office/2007/relationships/hdphoto" Target="../media/hdphoto2.wdp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8.wdp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microsoft.com/office/2007/relationships/hdphoto" Target="../media/hdphoto6.wdp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1.png"/><Relationship Id="rId18" Type="http://schemas.microsoft.com/office/2007/relationships/hdphoto" Target="../media/hdphoto2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07/relationships/hdphoto" Target="../media/hdphoto7.wdp"/><Relationship Id="rId17" Type="http://schemas.openxmlformats.org/officeDocument/2006/relationships/image" Target="../media/image43.png"/><Relationship Id="rId2" Type="http://schemas.openxmlformats.org/officeDocument/2006/relationships/image" Target="../media/image18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9.png"/><Relationship Id="rId1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.wdp"/><Relationship Id="rId1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41.png"/><Relationship Id="rId17" Type="http://schemas.microsoft.com/office/2007/relationships/hdphoto" Target="../media/hdphoto2.wdp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8.wdp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microsoft.com/office/2007/relationships/hdphoto" Target="../media/hdphoto6.wdp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1.png"/><Relationship Id="rId18" Type="http://schemas.microsoft.com/office/2007/relationships/hdphoto" Target="../media/hdphoto2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07/relationships/hdphoto" Target="../media/hdphoto7.wdp"/><Relationship Id="rId17" Type="http://schemas.openxmlformats.org/officeDocument/2006/relationships/image" Target="../media/image43.png"/><Relationship Id="rId2" Type="http://schemas.openxmlformats.org/officeDocument/2006/relationships/image" Target="../media/image18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9.png"/><Relationship Id="rId1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.wdp"/><Relationship Id="rId1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41.png"/><Relationship Id="rId17" Type="http://schemas.microsoft.com/office/2007/relationships/hdphoto" Target="../media/hdphoto2.wdp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8.wdp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microsoft.com/office/2007/relationships/hdphoto" Target="../media/hdphoto6.wdp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5.wdp"/><Relationship Id="rId18" Type="http://schemas.openxmlformats.org/officeDocument/2006/relationships/image" Target="../media/image41.png"/><Relationship Id="rId3" Type="http://schemas.openxmlformats.org/officeDocument/2006/relationships/image" Target="../media/image45.png"/><Relationship Id="rId21" Type="http://schemas.microsoft.com/office/2007/relationships/hdphoto" Target="../media/hdphoto8.wdp"/><Relationship Id="rId7" Type="http://schemas.openxmlformats.org/officeDocument/2006/relationships/image" Target="../media/image18.png"/><Relationship Id="rId12" Type="http://schemas.openxmlformats.org/officeDocument/2006/relationships/image" Target="../media/image38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2" Type="http://schemas.openxmlformats.org/officeDocument/2006/relationships/image" Target="../media/image44.tif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microsoft.com/office/2007/relationships/hdphoto" Target="../media/hdphoto4.wdp"/><Relationship Id="rId24" Type="http://schemas.openxmlformats.org/officeDocument/2006/relationships/image" Target="../media/image48.png"/><Relationship Id="rId5" Type="http://schemas.openxmlformats.org/officeDocument/2006/relationships/image" Target="../media/image46.png"/><Relationship Id="rId15" Type="http://schemas.microsoft.com/office/2007/relationships/hdphoto" Target="../media/hdphoto6.wdp"/><Relationship Id="rId23" Type="http://schemas.openxmlformats.org/officeDocument/2006/relationships/image" Target="../media/image47.tif"/><Relationship Id="rId10" Type="http://schemas.openxmlformats.org/officeDocument/2006/relationships/image" Target="../media/image37.png"/><Relationship Id="rId19" Type="http://schemas.microsoft.com/office/2007/relationships/hdphoto" Target="../media/hdphoto1.wdp"/><Relationship Id="rId4" Type="http://schemas.microsoft.com/office/2007/relationships/hdphoto" Target="../media/hdphoto9.wdp"/><Relationship Id="rId9" Type="http://schemas.microsoft.com/office/2007/relationships/hdphoto" Target="../media/hdphoto3.wdp"/><Relationship Id="rId14" Type="http://schemas.openxmlformats.org/officeDocument/2006/relationships/image" Target="../media/image39.png"/><Relationship Id="rId22" Type="http://schemas.openxmlformats.org/officeDocument/2006/relationships/image" Target="../media/image22.t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"/><Relationship Id="rId13" Type="http://schemas.microsoft.com/office/2007/relationships/hdphoto" Target="../media/hdphoto12.wdp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3.wdp"/><Relationship Id="rId5" Type="http://schemas.openxmlformats.org/officeDocument/2006/relationships/image" Target="../media/image49.png"/><Relationship Id="rId15" Type="http://schemas.openxmlformats.org/officeDocument/2006/relationships/image" Target="../media/image53.tif"/><Relationship Id="rId10" Type="http://schemas.openxmlformats.org/officeDocument/2006/relationships/image" Target="../media/image36.png"/><Relationship Id="rId4" Type="http://schemas.microsoft.com/office/2007/relationships/hdphoto" Target="../media/hdphoto9.wdp"/><Relationship Id="rId9" Type="http://schemas.openxmlformats.org/officeDocument/2006/relationships/image" Target="../media/image51.png"/><Relationship Id="rId14" Type="http://schemas.openxmlformats.org/officeDocument/2006/relationships/image" Target="../media/image47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"/><Relationship Id="rId13" Type="http://schemas.microsoft.com/office/2007/relationships/hdphoto" Target="../media/hdphoto12.wdp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3.wdp"/><Relationship Id="rId5" Type="http://schemas.openxmlformats.org/officeDocument/2006/relationships/image" Target="../media/image49.png"/><Relationship Id="rId15" Type="http://schemas.openxmlformats.org/officeDocument/2006/relationships/image" Target="../media/image53.tif"/><Relationship Id="rId10" Type="http://schemas.openxmlformats.org/officeDocument/2006/relationships/image" Target="../media/image36.png"/><Relationship Id="rId4" Type="http://schemas.microsoft.com/office/2007/relationships/hdphoto" Target="../media/hdphoto9.wdp"/><Relationship Id="rId9" Type="http://schemas.openxmlformats.org/officeDocument/2006/relationships/image" Target="../media/image51.png"/><Relationship Id="rId14" Type="http://schemas.openxmlformats.org/officeDocument/2006/relationships/image" Target="../media/image47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"/><Relationship Id="rId4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19.png"/><Relationship Id="rId7" Type="http://schemas.openxmlformats.org/officeDocument/2006/relationships/image" Target="../media/image12.t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8.tif"/><Relationship Id="rId4" Type="http://schemas.microsoft.com/office/2007/relationships/hdphoto" Target="../media/hdphoto1.wdp"/><Relationship Id="rId9" Type="http://schemas.openxmlformats.org/officeDocument/2006/relationships/image" Target="../media/image6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openxmlformats.org/officeDocument/2006/relationships/image" Target="../media/image8.t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6.t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"/><Relationship Id="rId13" Type="http://schemas.openxmlformats.org/officeDocument/2006/relationships/image" Target="../media/image29.tif"/><Relationship Id="rId3" Type="http://schemas.openxmlformats.org/officeDocument/2006/relationships/image" Target="../media/image22.tif"/><Relationship Id="rId7" Type="http://schemas.openxmlformats.org/officeDocument/2006/relationships/image" Target="../media/image17.tif"/><Relationship Id="rId12" Type="http://schemas.openxmlformats.org/officeDocument/2006/relationships/image" Target="../media/image28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"/><Relationship Id="rId11" Type="http://schemas.openxmlformats.org/officeDocument/2006/relationships/image" Target="../media/image27.tif"/><Relationship Id="rId5" Type="http://schemas.openxmlformats.org/officeDocument/2006/relationships/image" Target="../media/image15.tif"/><Relationship Id="rId10" Type="http://schemas.openxmlformats.org/officeDocument/2006/relationships/image" Target="../media/image26.tif"/><Relationship Id="rId4" Type="http://schemas.openxmlformats.org/officeDocument/2006/relationships/image" Target="../media/image23.tif"/><Relationship Id="rId9" Type="http://schemas.openxmlformats.org/officeDocument/2006/relationships/image" Target="../media/image2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ponge&#10;&#10;Description automatically generated">
            <a:extLst>
              <a:ext uri="{FF2B5EF4-FFF2-40B4-BE49-F238E27FC236}">
                <a16:creationId xmlns:a16="http://schemas.microsoft.com/office/drawing/2014/main" id="{B2B33EE9-5012-E041-0C12-E22986A0E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07" y="954758"/>
            <a:ext cx="3018418" cy="2546790"/>
          </a:xfrm>
          <a:prstGeom prst="rect">
            <a:avLst/>
          </a:prstGeom>
        </p:spPr>
      </p:pic>
      <p:pic>
        <p:nvPicPr>
          <p:cNvPr id="7" name="Picture 6" descr="A close-up of a rock&#10;&#10;Description automatically generated">
            <a:extLst>
              <a:ext uri="{FF2B5EF4-FFF2-40B4-BE49-F238E27FC236}">
                <a16:creationId xmlns:a16="http://schemas.microsoft.com/office/drawing/2014/main" id="{162E6B87-5A75-DFE3-C2AC-39D4B4D9D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07" y="3501548"/>
            <a:ext cx="3018418" cy="2546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7C8EE4-AA7F-0EFE-4F55-550074CD1A86}"/>
              </a:ext>
            </a:extLst>
          </p:cNvPr>
          <p:cNvSpPr txBox="1"/>
          <p:nvPr/>
        </p:nvSpPr>
        <p:spPr>
          <a:xfrm>
            <a:off x="1372607" y="655773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Porites – </a:t>
            </a:r>
            <a:r>
              <a:rPr lang="en-US" sz="1400" dirty="0" err="1"/>
              <a:t>Shikine</a:t>
            </a:r>
            <a:r>
              <a:rPr lang="en-US" sz="1400" dirty="0"/>
              <a:t> – OA Turf Algae</a:t>
            </a:r>
          </a:p>
        </p:txBody>
      </p:sp>
      <p:pic>
        <p:nvPicPr>
          <p:cNvPr id="10" name="Picture 9" descr="A close-up of a rock&#10;&#10;Description automatically generated">
            <a:extLst>
              <a:ext uri="{FF2B5EF4-FFF2-40B4-BE49-F238E27FC236}">
                <a16:creationId xmlns:a16="http://schemas.microsoft.com/office/drawing/2014/main" id="{E89B7D61-66C5-3190-3F07-CAE6E6C44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5" y="954759"/>
            <a:ext cx="3018418" cy="2546790"/>
          </a:xfrm>
          <a:prstGeom prst="rect">
            <a:avLst/>
          </a:prstGeom>
        </p:spPr>
      </p:pic>
      <p:pic>
        <p:nvPicPr>
          <p:cNvPr id="12" name="Picture 11" descr="A close-up of a rock&#10;&#10;Description automatically generated">
            <a:extLst>
              <a:ext uri="{FF2B5EF4-FFF2-40B4-BE49-F238E27FC236}">
                <a16:creationId xmlns:a16="http://schemas.microsoft.com/office/drawing/2014/main" id="{20D5B8D2-5D27-0215-CEE9-3C19892B0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5" y="3511131"/>
            <a:ext cx="3018418" cy="2546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4DFED6-2A17-CE58-9756-4B856F034915}"/>
              </a:ext>
            </a:extLst>
          </p:cNvPr>
          <p:cNvSpPr txBox="1"/>
          <p:nvPr/>
        </p:nvSpPr>
        <p:spPr>
          <a:xfrm>
            <a:off x="4391025" y="655773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Acropora – </a:t>
            </a:r>
            <a:r>
              <a:rPr lang="en-US" sz="1400" dirty="0" err="1"/>
              <a:t>Shikine</a:t>
            </a:r>
            <a:r>
              <a:rPr lang="en-US" sz="1400" dirty="0"/>
              <a:t> – OA Turf Algae</a:t>
            </a:r>
          </a:p>
        </p:txBody>
      </p:sp>
    </p:spTree>
    <p:extLst>
      <p:ext uri="{BB962C8B-B14F-4D97-AF65-F5344CB8AC3E}">
        <p14:creationId xmlns:p14="http://schemas.microsoft.com/office/powerpoint/2010/main" val="3213959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tructure&#10;&#10;Description automatically generated">
            <a:extLst>
              <a:ext uri="{FF2B5EF4-FFF2-40B4-BE49-F238E27FC236}">
                <a16:creationId xmlns:a16="http://schemas.microsoft.com/office/drawing/2014/main" id="{9E840645-66C1-499D-8F2F-D51D012BB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3" y="2745457"/>
            <a:ext cx="4216694" cy="3557835"/>
          </a:xfrm>
          <a:prstGeom prst="rect">
            <a:avLst/>
          </a:prstGeom>
        </p:spPr>
      </p:pic>
      <p:pic>
        <p:nvPicPr>
          <p:cNvPr id="7" name="Picture 6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80C62457-9F13-DC4D-7A41-6D01CAE0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03" y="2145382"/>
            <a:ext cx="4216694" cy="3557835"/>
          </a:xfrm>
          <a:prstGeom prst="rect">
            <a:avLst/>
          </a:prstGeom>
        </p:spPr>
      </p:pic>
      <p:pic>
        <p:nvPicPr>
          <p:cNvPr id="9" name="Picture 8" descr="Close-up of a rock with holes&#10;&#10;Description automatically generated">
            <a:extLst>
              <a:ext uri="{FF2B5EF4-FFF2-40B4-BE49-F238E27FC236}">
                <a16:creationId xmlns:a16="http://schemas.microsoft.com/office/drawing/2014/main" id="{F1C1AA3C-3C0D-0335-5C0B-4D7AD0ED0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03" y="2974057"/>
            <a:ext cx="4216694" cy="3557835"/>
          </a:xfrm>
          <a:prstGeom prst="rect">
            <a:avLst/>
          </a:prstGeom>
        </p:spPr>
      </p:pic>
      <p:pic>
        <p:nvPicPr>
          <p:cNvPr id="11" name="Picture 10" descr="A close-up of a sponge&#10;&#10;Description automatically generated">
            <a:extLst>
              <a:ext uri="{FF2B5EF4-FFF2-40B4-BE49-F238E27FC236}">
                <a16:creationId xmlns:a16="http://schemas.microsoft.com/office/drawing/2014/main" id="{6724418A-FC6D-A459-5EBC-616A7D513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03" y="1802482"/>
            <a:ext cx="4216694" cy="3557835"/>
          </a:xfrm>
          <a:prstGeom prst="rect">
            <a:avLst/>
          </a:prstGeom>
        </p:spPr>
      </p:pic>
      <p:pic>
        <p:nvPicPr>
          <p:cNvPr id="13" name="Picture 12" descr="A close-up of a sponge&#10;&#10;Description automatically generated">
            <a:extLst>
              <a:ext uri="{FF2B5EF4-FFF2-40B4-BE49-F238E27FC236}">
                <a16:creationId xmlns:a16="http://schemas.microsoft.com/office/drawing/2014/main" id="{8533CF11-7443-B941-7EDC-96D45C91F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94" y="2292772"/>
            <a:ext cx="4216694" cy="3557835"/>
          </a:xfrm>
          <a:prstGeom prst="rect">
            <a:avLst/>
          </a:prstGeom>
        </p:spPr>
      </p:pic>
      <p:pic>
        <p:nvPicPr>
          <p:cNvPr id="15" name="Picture 14" descr="A close-up of a sponge&#10;&#10;Description automatically generated">
            <a:extLst>
              <a:ext uri="{FF2B5EF4-FFF2-40B4-BE49-F238E27FC236}">
                <a16:creationId xmlns:a16="http://schemas.microsoft.com/office/drawing/2014/main" id="{536785A3-AF3E-A2D4-1DEC-2FD595AF8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78" y="-731168"/>
            <a:ext cx="4216694" cy="3557835"/>
          </a:xfrm>
          <a:prstGeom prst="rect">
            <a:avLst/>
          </a:prstGeom>
        </p:spPr>
      </p:pic>
      <p:pic>
        <p:nvPicPr>
          <p:cNvPr id="17" name="Picture 16" descr="A close-up of a grey surface&#10;&#10;Description automatically generated">
            <a:extLst>
              <a:ext uri="{FF2B5EF4-FFF2-40B4-BE49-F238E27FC236}">
                <a16:creationId xmlns:a16="http://schemas.microsoft.com/office/drawing/2014/main" id="{C11196D7-33C7-A36D-9A52-EC1E4515B9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06" y="-1305420"/>
            <a:ext cx="4216694" cy="3557835"/>
          </a:xfrm>
          <a:prstGeom prst="rect">
            <a:avLst/>
          </a:prstGeom>
        </p:spPr>
      </p:pic>
      <p:pic>
        <p:nvPicPr>
          <p:cNvPr id="19" name="Picture 18" descr="A close-up of a grey surface&#10;&#10;Description automatically generated">
            <a:extLst>
              <a:ext uri="{FF2B5EF4-FFF2-40B4-BE49-F238E27FC236}">
                <a16:creationId xmlns:a16="http://schemas.microsoft.com/office/drawing/2014/main" id="{E179B547-58AF-EBEC-F7CC-6097E940E6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03" y="2826667"/>
            <a:ext cx="4216694" cy="35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3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tructure&#10;&#10;Description automatically generated">
            <a:extLst>
              <a:ext uri="{FF2B5EF4-FFF2-40B4-BE49-F238E27FC236}">
                <a16:creationId xmlns:a16="http://schemas.microsoft.com/office/drawing/2014/main" id="{9E840645-66C1-499D-8F2F-D51D012BB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6694" cy="3557835"/>
          </a:xfrm>
          <a:prstGeom prst="rect">
            <a:avLst/>
          </a:prstGeom>
        </p:spPr>
      </p:pic>
      <p:pic>
        <p:nvPicPr>
          <p:cNvPr id="13" name="Picture 12" descr="A close-up of a sponge&#10;&#10;Description automatically generated">
            <a:extLst>
              <a:ext uri="{FF2B5EF4-FFF2-40B4-BE49-F238E27FC236}">
                <a16:creationId xmlns:a16="http://schemas.microsoft.com/office/drawing/2014/main" id="{8533CF11-7443-B941-7EDC-96D45C91F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694" y="-2505"/>
            <a:ext cx="4216694" cy="3557835"/>
          </a:xfrm>
          <a:prstGeom prst="rect">
            <a:avLst/>
          </a:prstGeom>
        </p:spPr>
      </p:pic>
      <p:pic>
        <p:nvPicPr>
          <p:cNvPr id="17" name="Picture 16" descr="A close-up of a grey surface&#10;&#10;Description automatically generated">
            <a:extLst>
              <a:ext uri="{FF2B5EF4-FFF2-40B4-BE49-F238E27FC236}">
                <a16:creationId xmlns:a16="http://schemas.microsoft.com/office/drawing/2014/main" id="{C11196D7-33C7-A36D-9A52-EC1E4515B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694" y="-3557835"/>
            <a:ext cx="4216694" cy="3557835"/>
          </a:xfrm>
          <a:prstGeom prst="rect">
            <a:avLst/>
          </a:prstGeom>
        </p:spPr>
      </p:pic>
      <p:pic>
        <p:nvPicPr>
          <p:cNvPr id="19" name="Picture 18" descr="A close-up of a grey surface&#10;&#10;Description automatically generated">
            <a:extLst>
              <a:ext uri="{FF2B5EF4-FFF2-40B4-BE49-F238E27FC236}">
                <a16:creationId xmlns:a16="http://schemas.microsoft.com/office/drawing/2014/main" id="{E179B547-58AF-EBEC-F7CC-6097E940E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60340"/>
            <a:ext cx="4216694" cy="35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57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2C3500A-B08B-99E1-B087-08B78415379D}"/>
              </a:ext>
            </a:extLst>
          </p:cNvPr>
          <p:cNvGrpSpPr/>
          <p:nvPr/>
        </p:nvGrpSpPr>
        <p:grpSpPr>
          <a:xfrm>
            <a:off x="-858462" y="215900"/>
            <a:ext cx="12825836" cy="5614016"/>
            <a:chOff x="129744" y="1895695"/>
            <a:chExt cx="8926247" cy="390712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F7C98B-7E34-8CE5-88FF-8C5C3FA0C280}"/>
                </a:ext>
              </a:extLst>
            </p:cNvPr>
            <p:cNvSpPr/>
            <p:nvPr/>
          </p:nvSpPr>
          <p:spPr>
            <a:xfrm rot="5400000">
              <a:off x="4583898" y="-2278657"/>
              <a:ext cx="274320" cy="86698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6FF8FF-B423-2264-CF7D-3D596772B371}"/>
                </a:ext>
              </a:extLst>
            </p:cNvPr>
            <p:cNvSpPr/>
            <p:nvPr/>
          </p:nvSpPr>
          <p:spPr>
            <a:xfrm>
              <a:off x="156183" y="2145191"/>
              <a:ext cx="274320" cy="36576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BE227C7-515D-63CA-F5B2-E19E29CB86D8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6143" y="2145213"/>
              <a:ext cx="8669848" cy="3657604"/>
              <a:chOff x="386143" y="2145213"/>
              <a:chExt cx="8669848" cy="3657604"/>
            </a:xfrm>
          </p:grpSpPr>
          <p:pic>
            <p:nvPicPr>
              <p:cNvPr id="5" name="Picture 4" descr="A close-up of a cell&#10;&#10;Description automatically generated">
                <a:extLst>
                  <a:ext uri="{FF2B5EF4-FFF2-40B4-BE49-F238E27FC236}">
                    <a16:creationId xmlns:a16="http://schemas.microsoft.com/office/drawing/2014/main" id="{C39896F5-3F11-999A-E9D1-43F2C2139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3609" y="2145213"/>
                <a:ext cx="2167467" cy="1828800"/>
              </a:xfrm>
              <a:prstGeom prst="rect">
                <a:avLst/>
              </a:prstGeom>
            </p:spPr>
          </p:pic>
          <p:pic>
            <p:nvPicPr>
              <p:cNvPr id="6" name="Picture 5" descr="A close up of a white object&#10;&#10;Description automatically generated">
                <a:extLst>
                  <a:ext uri="{FF2B5EF4-FFF2-40B4-BE49-F238E27FC236}">
                    <a16:creationId xmlns:a16="http://schemas.microsoft.com/office/drawing/2014/main" id="{3B8355AA-959E-A472-C0CD-9F577A638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143" y="2145213"/>
                <a:ext cx="2167467" cy="1828800"/>
              </a:xfrm>
              <a:prstGeom prst="rect">
                <a:avLst/>
              </a:prstGeom>
            </p:spPr>
          </p:pic>
          <p:pic>
            <p:nvPicPr>
              <p:cNvPr id="8" name="Picture 7" descr="A close-up of a grey surface&#10;&#10;Description automatically generated">
                <a:extLst>
                  <a:ext uri="{FF2B5EF4-FFF2-40B4-BE49-F238E27FC236}">
                    <a16:creationId xmlns:a16="http://schemas.microsoft.com/office/drawing/2014/main" id="{90F29F31-AC00-28CC-0965-A3CD03134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143" y="3974017"/>
                <a:ext cx="2167467" cy="1828800"/>
              </a:xfrm>
              <a:prstGeom prst="rect">
                <a:avLst/>
              </a:prstGeom>
            </p:spPr>
          </p:pic>
          <p:pic>
            <p:nvPicPr>
              <p:cNvPr id="10" name="Picture 9" descr="A close-up of a rock&#10;&#10;Description automatically generated">
                <a:extLst>
                  <a:ext uri="{FF2B5EF4-FFF2-40B4-BE49-F238E27FC236}">
                    <a16:creationId xmlns:a16="http://schemas.microsoft.com/office/drawing/2014/main" id="{99E07C6D-43D2-E3B0-BEFC-CCE439A9A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3608" y="3974017"/>
                <a:ext cx="2167465" cy="1828798"/>
              </a:xfrm>
              <a:prstGeom prst="rect">
                <a:avLst/>
              </a:prstGeom>
            </p:spPr>
          </p:pic>
          <p:pic>
            <p:nvPicPr>
              <p:cNvPr id="2" name="Picture 1" descr="A close-up of a white object&#10;&#10;Description automatically generated">
                <a:extLst>
                  <a:ext uri="{FF2B5EF4-FFF2-40B4-BE49-F238E27FC236}">
                    <a16:creationId xmlns:a16="http://schemas.microsoft.com/office/drawing/2014/main" id="{90A45FC1-5094-FF09-D7F8-2F28E8A2C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1068" y="3974017"/>
                <a:ext cx="2167467" cy="1828800"/>
              </a:xfrm>
              <a:prstGeom prst="rect">
                <a:avLst/>
              </a:prstGeom>
            </p:spPr>
          </p:pic>
          <p:pic>
            <p:nvPicPr>
              <p:cNvPr id="3" name="Picture 2" descr="A close-up of a white surface&#10;&#10;Description automatically generated">
                <a:extLst>
                  <a:ext uri="{FF2B5EF4-FFF2-40B4-BE49-F238E27FC236}">
                    <a16:creationId xmlns:a16="http://schemas.microsoft.com/office/drawing/2014/main" id="{1E56FB36-6388-ABB2-365C-9C10A854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524" y="3974017"/>
                <a:ext cx="2167467" cy="1828800"/>
              </a:xfrm>
              <a:prstGeom prst="rect">
                <a:avLst/>
              </a:prstGeom>
            </p:spPr>
          </p:pic>
          <p:pic>
            <p:nvPicPr>
              <p:cNvPr id="22" name="Picture 21" descr="A close-up of a hole&#10;&#10;Description automatically generated">
                <a:extLst>
                  <a:ext uri="{FF2B5EF4-FFF2-40B4-BE49-F238E27FC236}">
                    <a16:creationId xmlns:a16="http://schemas.microsoft.com/office/drawing/2014/main" id="{31BE6916-2D1A-37EF-E253-DDB4CA55C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1060" y="2145213"/>
                <a:ext cx="2167461" cy="1828795"/>
              </a:xfrm>
              <a:prstGeom prst="rect">
                <a:avLst/>
              </a:prstGeom>
            </p:spPr>
          </p:pic>
          <p:pic>
            <p:nvPicPr>
              <p:cNvPr id="23" name="Picture 22" descr="A close-up of a grey object&#10;&#10;Description automatically generated">
                <a:extLst>
                  <a:ext uri="{FF2B5EF4-FFF2-40B4-BE49-F238E27FC236}">
                    <a16:creationId xmlns:a16="http://schemas.microsoft.com/office/drawing/2014/main" id="{9857A4A1-8B64-69F7-5B33-FB73E5E89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532" y="2145213"/>
                <a:ext cx="2167450" cy="1828786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A6B467-85B2-9D9F-A481-8AAEFEBE200B}"/>
                </a:ext>
              </a:extLst>
            </p:cNvPr>
            <p:cNvSpPr txBox="1"/>
            <p:nvPr/>
          </p:nvSpPr>
          <p:spPr>
            <a:xfrm rot="16200000">
              <a:off x="-258767" y="2931094"/>
              <a:ext cx="1034062" cy="25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Acropora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FD0DDD-BD9C-FC8A-6ACC-210480B40A45}"/>
                </a:ext>
              </a:extLst>
            </p:cNvPr>
            <p:cNvSpPr txBox="1"/>
            <p:nvPr/>
          </p:nvSpPr>
          <p:spPr>
            <a:xfrm rot="16200000">
              <a:off x="-258764" y="4759893"/>
              <a:ext cx="1034056" cy="25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Porites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A5FECD-F2D7-2CBE-EEEA-DD41399D361E}"/>
                </a:ext>
              </a:extLst>
            </p:cNvPr>
            <p:cNvSpPr txBox="1"/>
            <p:nvPr/>
          </p:nvSpPr>
          <p:spPr>
            <a:xfrm>
              <a:off x="711597" y="1895695"/>
              <a:ext cx="1516552" cy="25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Coral Tissue (OA)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E74F2F-2AE9-9288-E0B7-7E957900364D}"/>
                </a:ext>
              </a:extLst>
            </p:cNvPr>
            <p:cNvSpPr txBox="1"/>
            <p:nvPr/>
          </p:nvSpPr>
          <p:spPr>
            <a:xfrm>
              <a:off x="2879077" y="1895695"/>
              <a:ext cx="1516522" cy="25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Turf Algae (OA)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762FE4-0822-DFFC-D648-44D381F83415}"/>
                </a:ext>
              </a:extLst>
            </p:cNvPr>
            <p:cNvSpPr txBox="1"/>
            <p:nvPr/>
          </p:nvSpPr>
          <p:spPr>
            <a:xfrm>
              <a:off x="5463628" y="1895695"/>
              <a:ext cx="2849792" cy="25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Turf Algae (OA) – close-up view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6C118E-1C3D-06C5-8496-91B6C107570D}"/>
                </a:ext>
              </a:extLst>
            </p:cNvPr>
            <p:cNvSpPr txBox="1"/>
            <p:nvPr/>
          </p:nvSpPr>
          <p:spPr>
            <a:xfrm>
              <a:off x="386136" y="2145195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95F5E0-AA7F-D35D-A5B7-965600D8B677}"/>
                </a:ext>
              </a:extLst>
            </p:cNvPr>
            <p:cNvSpPr txBox="1"/>
            <p:nvPr/>
          </p:nvSpPr>
          <p:spPr>
            <a:xfrm>
              <a:off x="2553601" y="2145195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ED2780-993B-4F27-C2F2-415E9C50E517}"/>
                </a:ext>
              </a:extLst>
            </p:cNvPr>
            <p:cNvSpPr txBox="1"/>
            <p:nvPr/>
          </p:nvSpPr>
          <p:spPr>
            <a:xfrm>
              <a:off x="4721054" y="2145195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5BD558-DFA3-B876-8624-BF12FFBD31CC}"/>
                </a:ext>
              </a:extLst>
            </p:cNvPr>
            <p:cNvSpPr txBox="1"/>
            <p:nvPr/>
          </p:nvSpPr>
          <p:spPr>
            <a:xfrm>
              <a:off x="6888519" y="2145195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73C237-26FF-0608-9A5D-76C49BB35DD8}"/>
                </a:ext>
              </a:extLst>
            </p:cNvPr>
            <p:cNvSpPr txBox="1"/>
            <p:nvPr/>
          </p:nvSpPr>
          <p:spPr>
            <a:xfrm>
              <a:off x="386136" y="3973999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D1BFB8-6A11-E43E-FDEB-0FCFFFDB7910}"/>
                </a:ext>
              </a:extLst>
            </p:cNvPr>
            <p:cNvSpPr txBox="1"/>
            <p:nvPr/>
          </p:nvSpPr>
          <p:spPr>
            <a:xfrm>
              <a:off x="2553601" y="3973999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276BAE-C799-E83E-4039-81AF7AB242E3}"/>
                </a:ext>
              </a:extLst>
            </p:cNvPr>
            <p:cNvSpPr txBox="1"/>
            <p:nvPr/>
          </p:nvSpPr>
          <p:spPr>
            <a:xfrm>
              <a:off x="4721054" y="3973999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F49315-250A-425E-21D8-216FB320B9C6}"/>
                </a:ext>
              </a:extLst>
            </p:cNvPr>
            <p:cNvSpPr txBox="1"/>
            <p:nvPr/>
          </p:nvSpPr>
          <p:spPr>
            <a:xfrm>
              <a:off x="6888519" y="3973999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7FAEE6-2846-0AF1-DAC6-DB1CED90F068}"/>
              </a:ext>
            </a:extLst>
          </p:cNvPr>
          <p:cNvSpPr txBox="1"/>
          <p:nvPr/>
        </p:nvSpPr>
        <p:spPr>
          <a:xfrm>
            <a:off x="2614525" y="1900787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degraded </a:t>
            </a:r>
            <a:r>
              <a:rPr lang="en-US" sz="105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5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8A9F19-8C2A-CFD8-C516-CE8ECEFCFD81}"/>
              </a:ext>
            </a:extLst>
          </p:cNvPr>
          <p:cNvSpPr txBox="1"/>
          <p:nvPr/>
        </p:nvSpPr>
        <p:spPr>
          <a:xfrm>
            <a:off x="3353821" y="1730624"/>
            <a:ext cx="9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septa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BB4921-4016-5587-7E21-E8A50D5C119C}"/>
              </a:ext>
            </a:extLst>
          </p:cNvPr>
          <p:cNvSpPr txBox="1"/>
          <p:nvPr/>
        </p:nvSpPr>
        <p:spPr>
          <a:xfrm>
            <a:off x="4863808" y="2236927"/>
            <a:ext cx="9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theca loss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B0C260-1E62-ABF7-33C3-4FE8583803CE}"/>
              </a:ext>
            </a:extLst>
          </p:cNvPr>
          <p:cNvSpPr txBox="1"/>
          <p:nvPr/>
        </p:nvSpPr>
        <p:spPr>
          <a:xfrm>
            <a:off x="4801745" y="4261924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degraded corallite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4DA283-8C62-484B-E915-EF282AEFE498}"/>
              </a:ext>
            </a:extLst>
          </p:cNvPr>
          <p:cNvSpPr txBox="1"/>
          <p:nvPr/>
        </p:nvSpPr>
        <p:spPr>
          <a:xfrm>
            <a:off x="3409339" y="4895382"/>
            <a:ext cx="1105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decoration loss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96C140-8A5B-4886-0880-11377E58C24D}"/>
              </a:ext>
            </a:extLst>
          </p:cNvPr>
          <p:cNvSpPr txBox="1"/>
          <p:nvPr/>
        </p:nvSpPr>
        <p:spPr>
          <a:xfrm>
            <a:off x="3829571" y="800079"/>
            <a:ext cx="11553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decoration loss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159C3A-D7EB-E3B0-EB2D-70E9E527A935}"/>
              </a:ext>
            </a:extLst>
          </p:cNvPr>
          <p:cNvSpPr txBox="1"/>
          <p:nvPr/>
        </p:nvSpPr>
        <p:spPr>
          <a:xfrm>
            <a:off x="10106442" y="1901433"/>
            <a:ext cx="9437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Corallite wall protrusions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D5E3CF-7437-F9A7-EF93-AB4772238F90}"/>
              </a:ext>
            </a:extLst>
          </p:cNvPr>
          <p:cNvSpPr txBox="1"/>
          <p:nvPr/>
        </p:nvSpPr>
        <p:spPr>
          <a:xfrm>
            <a:off x="9909702" y="655028"/>
            <a:ext cx="11120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potential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calcite </a:t>
            </a:r>
            <a:b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deposits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D7B84B-ECF2-68DC-534D-BF5B02A05DC4}"/>
              </a:ext>
            </a:extLst>
          </p:cNvPr>
          <p:cNvSpPr txBox="1"/>
          <p:nvPr/>
        </p:nvSpPr>
        <p:spPr>
          <a:xfrm>
            <a:off x="6935212" y="4509264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aragonite needles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2F570F-60B2-8CD4-BF2D-5404CF96A650}"/>
              </a:ext>
            </a:extLst>
          </p:cNvPr>
          <p:cNvSpPr txBox="1"/>
          <p:nvPr/>
        </p:nvSpPr>
        <p:spPr>
          <a:xfrm>
            <a:off x="5822243" y="4277627"/>
            <a:ext cx="1033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dissepiments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BFE10B-1DF5-930F-E0CB-7FE0CE8AA395}"/>
              </a:ext>
            </a:extLst>
          </p:cNvPr>
          <p:cNvCxnSpPr>
            <a:cxnSpLocks/>
          </p:cNvCxnSpPr>
          <p:nvPr/>
        </p:nvCxnSpPr>
        <p:spPr>
          <a:xfrm flipH="1">
            <a:off x="6372561" y="4161743"/>
            <a:ext cx="128955" cy="15716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17714AB-9888-0B5A-7309-85B4021F09FC}"/>
              </a:ext>
            </a:extLst>
          </p:cNvPr>
          <p:cNvSpPr txBox="1"/>
          <p:nvPr/>
        </p:nvSpPr>
        <p:spPr>
          <a:xfrm>
            <a:off x="6464428" y="910092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degraded septa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535D20-48BF-8210-2E28-EF39912B87A1}"/>
              </a:ext>
            </a:extLst>
          </p:cNvPr>
          <p:cNvSpPr txBox="1"/>
          <p:nvPr/>
        </p:nvSpPr>
        <p:spPr>
          <a:xfrm>
            <a:off x="6189474" y="1988432"/>
            <a:ext cx="10591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dissepiments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8A0E80-668E-F19D-2FDE-41BDB62F92D0}"/>
              </a:ext>
            </a:extLst>
          </p:cNvPr>
          <p:cNvSpPr txBox="1"/>
          <p:nvPr/>
        </p:nvSpPr>
        <p:spPr>
          <a:xfrm>
            <a:off x="10348034" y="4516039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aragonite needles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4C51EB-2A3E-93CB-B4A2-36DEE3D93725}"/>
              </a:ext>
            </a:extLst>
          </p:cNvPr>
          <p:cNvSpPr txBox="1"/>
          <p:nvPr/>
        </p:nvSpPr>
        <p:spPr>
          <a:xfrm>
            <a:off x="10865179" y="3581654"/>
            <a:ext cx="9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dissepiment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8A740F2-2BAA-7065-D65D-6480465D2A7F}"/>
              </a:ext>
            </a:extLst>
          </p:cNvPr>
          <p:cNvCxnSpPr>
            <a:cxnSpLocks/>
          </p:cNvCxnSpPr>
          <p:nvPr/>
        </p:nvCxnSpPr>
        <p:spPr>
          <a:xfrm>
            <a:off x="10865179" y="3507400"/>
            <a:ext cx="111845" cy="13106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882022D-55F2-EA86-E4B6-9CB6A120BF6D}"/>
              </a:ext>
            </a:extLst>
          </p:cNvPr>
          <p:cNvSpPr txBox="1"/>
          <p:nvPr/>
        </p:nvSpPr>
        <p:spPr>
          <a:xfrm>
            <a:off x="9065945" y="3181544"/>
            <a:ext cx="11394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potential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calcite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deposits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519A79D-B04A-D960-95B0-D9254F20AE72}"/>
              </a:ext>
            </a:extLst>
          </p:cNvPr>
          <p:cNvSpPr/>
          <p:nvPr/>
        </p:nvSpPr>
        <p:spPr>
          <a:xfrm>
            <a:off x="549918" y="3969790"/>
            <a:ext cx="966868" cy="96581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36A3BD2-EDF6-1EBD-C9A1-57C561407289}"/>
              </a:ext>
            </a:extLst>
          </p:cNvPr>
          <p:cNvSpPr/>
          <p:nvPr/>
        </p:nvSpPr>
        <p:spPr>
          <a:xfrm>
            <a:off x="3559133" y="3686520"/>
            <a:ext cx="1109784" cy="110857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06C348D-CCEA-FC7D-C990-0D016798CF8E}"/>
              </a:ext>
            </a:extLst>
          </p:cNvPr>
          <p:cNvSpPr/>
          <p:nvPr/>
        </p:nvSpPr>
        <p:spPr>
          <a:xfrm>
            <a:off x="903998" y="748087"/>
            <a:ext cx="942973" cy="9419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4744A64-99AE-993B-A592-69717472D032}"/>
              </a:ext>
            </a:extLst>
          </p:cNvPr>
          <p:cNvSpPr/>
          <p:nvPr/>
        </p:nvSpPr>
        <p:spPr>
          <a:xfrm>
            <a:off x="3870392" y="1879362"/>
            <a:ext cx="1112622" cy="111141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6E8C783-79D5-7DC0-9C21-0F2F3B6A5F0C}"/>
              </a:ext>
            </a:extLst>
          </p:cNvPr>
          <p:cNvSpPr txBox="1"/>
          <p:nvPr/>
        </p:nvSpPr>
        <p:spPr>
          <a:xfrm>
            <a:off x="1663876" y="2541932"/>
            <a:ext cx="9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septa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0C346A9-3534-0305-5E27-E51E21FB636D}"/>
              </a:ext>
            </a:extLst>
          </p:cNvPr>
          <p:cNvSpPr txBox="1"/>
          <p:nvPr/>
        </p:nvSpPr>
        <p:spPr>
          <a:xfrm>
            <a:off x="-76696" y="1249852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decorated </a:t>
            </a:r>
            <a:r>
              <a:rPr lang="en-US" sz="105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5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5F2D15-7743-4EB9-4604-E96F895091E2}"/>
              </a:ext>
            </a:extLst>
          </p:cNvPr>
          <p:cNvSpPr txBox="1"/>
          <p:nvPr/>
        </p:nvSpPr>
        <p:spPr>
          <a:xfrm>
            <a:off x="1200546" y="1860438"/>
            <a:ext cx="9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theca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AE658A-756F-8096-0F1E-4A9D5710CFE8}"/>
              </a:ext>
            </a:extLst>
          </p:cNvPr>
          <p:cNvSpPr txBox="1"/>
          <p:nvPr/>
        </p:nvSpPr>
        <p:spPr>
          <a:xfrm>
            <a:off x="889136" y="3638465"/>
            <a:ext cx="11603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pristine corallite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0FC1C20-B9D0-F4F5-A52B-52A9494DAB9C}"/>
              </a:ext>
            </a:extLst>
          </p:cNvPr>
          <p:cNvCxnSpPr>
            <a:cxnSpLocks/>
          </p:cNvCxnSpPr>
          <p:nvPr/>
        </p:nvCxnSpPr>
        <p:spPr>
          <a:xfrm flipV="1">
            <a:off x="4343698" y="1013714"/>
            <a:ext cx="80140" cy="214979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AC8A33B-D134-3438-EE38-FBDD49CD48BD}"/>
              </a:ext>
            </a:extLst>
          </p:cNvPr>
          <p:cNvSpPr txBox="1"/>
          <p:nvPr/>
        </p:nvSpPr>
        <p:spPr>
          <a:xfrm>
            <a:off x="1610689" y="3954857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decorated </a:t>
            </a:r>
            <a:r>
              <a:rPr lang="en-US" sz="105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5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4F159D-ACC1-74E6-1A40-A9C79710B144}"/>
              </a:ext>
            </a:extLst>
          </p:cNvPr>
          <p:cNvCxnSpPr>
            <a:cxnSpLocks/>
          </p:cNvCxnSpPr>
          <p:nvPr/>
        </p:nvCxnSpPr>
        <p:spPr>
          <a:xfrm flipV="1">
            <a:off x="4983014" y="2440043"/>
            <a:ext cx="344605" cy="117030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BA4AB8E-81C0-4D23-1C7D-DDA311470EB2}"/>
              </a:ext>
            </a:extLst>
          </p:cNvPr>
          <p:cNvCxnSpPr>
            <a:cxnSpLocks/>
          </p:cNvCxnSpPr>
          <p:nvPr/>
        </p:nvCxnSpPr>
        <p:spPr>
          <a:xfrm flipV="1">
            <a:off x="4147140" y="1512241"/>
            <a:ext cx="184354" cy="26754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AC966CE-B24A-036F-5BE3-03DF8ED4471F}"/>
              </a:ext>
            </a:extLst>
          </p:cNvPr>
          <p:cNvSpPr txBox="1"/>
          <p:nvPr/>
        </p:nvSpPr>
        <p:spPr>
          <a:xfrm>
            <a:off x="4251165" y="1394362"/>
            <a:ext cx="9709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dissepiment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7131680-4B6A-C585-A866-43D487B16A61}"/>
              </a:ext>
            </a:extLst>
          </p:cNvPr>
          <p:cNvCxnSpPr>
            <a:cxnSpLocks/>
          </p:cNvCxnSpPr>
          <p:nvPr/>
        </p:nvCxnSpPr>
        <p:spPr>
          <a:xfrm flipH="1" flipV="1">
            <a:off x="372060" y="1640733"/>
            <a:ext cx="196593" cy="173117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EF55224-9C21-7232-6254-D83AD0C504C3}"/>
              </a:ext>
            </a:extLst>
          </p:cNvPr>
          <p:cNvCxnSpPr>
            <a:cxnSpLocks/>
          </p:cNvCxnSpPr>
          <p:nvPr/>
        </p:nvCxnSpPr>
        <p:spPr>
          <a:xfrm flipH="1">
            <a:off x="2134134" y="2437449"/>
            <a:ext cx="129296" cy="184184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5A22384-7D02-C450-0A3D-C49307C8B708}"/>
              </a:ext>
            </a:extLst>
          </p:cNvPr>
          <p:cNvCxnSpPr>
            <a:cxnSpLocks/>
          </p:cNvCxnSpPr>
          <p:nvPr/>
        </p:nvCxnSpPr>
        <p:spPr>
          <a:xfrm>
            <a:off x="2046015" y="2374219"/>
            <a:ext cx="95959" cy="248678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ircle: Hollow 134">
            <a:extLst>
              <a:ext uri="{FF2B5EF4-FFF2-40B4-BE49-F238E27FC236}">
                <a16:creationId xmlns:a16="http://schemas.microsoft.com/office/drawing/2014/main" id="{68B0500F-3B60-DC01-1E0A-91720403E4D5}"/>
              </a:ext>
            </a:extLst>
          </p:cNvPr>
          <p:cNvSpPr/>
          <p:nvPr/>
        </p:nvSpPr>
        <p:spPr>
          <a:xfrm>
            <a:off x="568653" y="2106160"/>
            <a:ext cx="1030948" cy="941948"/>
          </a:xfrm>
          <a:prstGeom prst="donut">
            <a:avLst>
              <a:gd name="adj" fmla="val 24972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BCA9660-91E7-5B09-E83D-7DE0211292FA}"/>
              </a:ext>
            </a:extLst>
          </p:cNvPr>
          <p:cNvCxnSpPr>
            <a:cxnSpLocks/>
          </p:cNvCxnSpPr>
          <p:nvPr/>
        </p:nvCxnSpPr>
        <p:spPr>
          <a:xfrm flipV="1">
            <a:off x="1495456" y="2069431"/>
            <a:ext cx="168420" cy="147893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A293F9C-CC6D-270E-40FA-7F129BC53B6D}"/>
              </a:ext>
            </a:extLst>
          </p:cNvPr>
          <p:cNvCxnSpPr>
            <a:cxnSpLocks/>
          </p:cNvCxnSpPr>
          <p:nvPr/>
        </p:nvCxnSpPr>
        <p:spPr>
          <a:xfrm flipV="1">
            <a:off x="3013597" y="2271935"/>
            <a:ext cx="51711" cy="19282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2259617-46A6-F49A-57A1-C20CED082D2D}"/>
              </a:ext>
            </a:extLst>
          </p:cNvPr>
          <p:cNvCxnSpPr>
            <a:cxnSpLocks/>
          </p:cNvCxnSpPr>
          <p:nvPr/>
        </p:nvCxnSpPr>
        <p:spPr>
          <a:xfrm flipV="1">
            <a:off x="1965353" y="4326392"/>
            <a:ext cx="109147" cy="401977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0E9A242-7489-69F5-B6B7-3D709FC9F8E6}"/>
              </a:ext>
            </a:extLst>
          </p:cNvPr>
          <p:cNvSpPr txBox="1"/>
          <p:nvPr/>
        </p:nvSpPr>
        <p:spPr>
          <a:xfrm>
            <a:off x="1176372" y="564434"/>
            <a:ext cx="17933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pristine corallite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9AC1805-B3E9-96DC-1C1A-801A7913B54A}"/>
              </a:ext>
            </a:extLst>
          </p:cNvPr>
          <p:cNvCxnSpPr>
            <a:cxnSpLocks/>
          </p:cNvCxnSpPr>
          <p:nvPr/>
        </p:nvCxnSpPr>
        <p:spPr>
          <a:xfrm flipH="1" flipV="1">
            <a:off x="6928239" y="1300190"/>
            <a:ext cx="267643" cy="9417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6729819-BF31-AAFC-ED64-070ADC0842DC}"/>
              </a:ext>
            </a:extLst>
          </p:cNvPr>
          <p:cNvCxnSpPr>
            <a:cxnSpLocks/>
          </p:cNvCxnSpPr>
          <p:nvPr/>
        </p:nvCxnSpPr>
        <p:spPr>
          <a:xfrm flipH="1" flipV="1">
            <a:off x="6719056" y="2185198"/>
            <a:ext cx="588529" cy="17981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0A820ED-F895-9C82-B5E2-634F42097F9A}"/>
              </a:ext>
            </a:extLst>
          </p:cNvPr>
          <p:cNvCxnSpPr>
            <a:cxnSpLocks/>
          </p:cNvCxnSpPr>
          <p:nvPr/>
        </p:nvCxnSpPr>
        <p:spPr>
          <a:xfrm flipH="1" flipV="1">
            <a:off x="6719056" y="2178848"/>
            <a:ext cx="143462" cy="28591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A8F7780-6F08-F899-43BC-74B58A10129B}"/>
              </a:ext>
            </a:extLst>
          </p:cNvPr>
          <p:cNvSpPr txBox="1"/>
          <p:nvPr/>
        </p:nvSpPr>
        <p:spPr>
          <a:xfrm>
            <a:off x="7925395" y="641588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skeletal micropores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E97FE16-C8BE-1F42-B8BC-111AB6DFAAEB}"/>
              </a:ext>
            </a:extLst>
          </p:cNvPr>
          <p:cNvCxnSpPr>
            <a:cxnSpLocks/>
          </p:cNvCxnSpPr>
          <p:nvPr/>
        </p:nvCxnSpPr>
        <p:spPr>
          <a:xfrm flipV="1">
            <a:off x="8303941" y="1031307"/>
            <a:ext cx="85265" cy="240041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319AF2A-4057-1275-DD1B-713398A412E9}"/>
              </a:ext>
            </a:extLst>
          </p:cNvPr>
          <p:cNvCxnSpPr>
            <a:cxnSpLocks/>
          </p:cNvCxnSpPr>
          <p:nvPr/>
        </p:nvCxnSpPr>
        <p:spPr>
          <a:xfrm flipH="1">
            <a:off x="6372561" y="3810812"/>
            <a:ext cx="80770" cy="511754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D28428C-D283-4DD2-9411-956EE11C8DC6}"/>
              </a:ext>
            </a:extLst>
          </p:cNvPr>
          <p:cNvCxnSpPr>
            <a:cxnSpLocks/>
          </p:cNvCxnSpPr>
          <p:nvPr/>
        </p:nvCxnSpPr>
        <p:spPr>
          <a:xfrm flipV="1">
            <a:off x="3798138" y="5099908"/>
            <a:ext cx="169174" cy="172409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75569F-CCC1-498E-362E-1E622BDE41B1}"/>
              </a:ext>
            </a:extLst>
          </p:cNvPr>
          <p:cNvSpPr/>
          <p:nvPr/>
        </p:nvSpPr>
        <p:spPr>
          <a:xfrm>
            <a:off x="3275875" y="3224364"/>
            <a:ext cx="1572349" cy="573007"/>
          </a:xfrm>
          <a:custGeom>
            <a:avLst/>
            <a:gdLst>
              <a:gd name="connsiteX0" fmla="*/ 31758 w 1579570"/>
              <a:gd name="connsiteY0" fmla="*/ 14287 h 576262"/>
              <a:gd name="connsiteX1" fmla="*/ 7945 w 1579570"/>
              <a:gd name="connsiteY1" fmla="*/ 228600 h 576262"/>
              <a:gd name="connsiteX2" fmla="*/ 41283 w 1579570"/>
              <a:gd name="connsiteY2" fmla="*/ 304800 h 576262"/>
              <a:gd name="connsiteX3" fmla="*/ 69858 w 1579570"/>
              <a:gd name="connsiteY3" fmla="*/ 347662 h 576262"/>
              <a:gd name="connsiteX4" fmla="*/ 84145 w 1579570"/>
              <a:gd name="connsiteY4" fmla="*/ 371475 h 576262"/>
              <a:gd name="connsiteX5" fmla="*/ 131770 w 1579570"/>
              <a:gd name="connsiteY5" fmla="*/ 419100 h 576262"/>
              <a:gd name="connsiteX6" fmla="*/ 141295 w 1579570"/>
              <a:gd name="connsiteY6" fmla="*/ 433387 h 576262"/>
              <a:gd name="connsiteX7" fmla="*/ 179395 w 1579570"/>
              <a:gd name="connsiteY7" fmla="*/ 466725 h 576262"/>
              <a:gd name="connsiteX8" fmla="*/ 203208 w 1579570"/>
              <a:gd name="connsiteY8" fmla="*/ 490537 h 576262"/>
              <a:gd name="connsiteX9" fmla="*/ 227020 w 1579570"/>
              <a:gd name="connsiteY9" fmla="*/ 509587 h 576262"/>
              <a:gd name="connsiteX10" fmla="*/ 284170 w 1579570"/>
              <a:gd name="connsiteY10" fmla="*/ 561975 h 576262"/>
              <a:gd name="connsiteX11" fmla="*/ 298458 w 1579570"/>
              <a:gd name="connsiteY11" fmla="*/ 566737 h 576262"/>
              <a:gd name="connsiteX12" fmla="*/ 369895 w 1579570"/>
              <a:gd name="connsiteY12" fmla="*/ 576262 h 576262"/>
              <a:gd name="connsiteX13" fmla="*/ 446095 w 1579570"/>
              <a:gd name="connsiteY13" fmla="*/ 552450 h 576262"/>
              <a:gd name="connsiteX14" fmla="*/ 484195 w 1579570"/>
              <a:gd name="connsiteY14" fmla="*/ 523875 h 576262"/>
              <a:gd name="connsiteX15" fmla="*/ 503245 w 1579570"/>
              <a:gd name="connsiteY15" fmla="*/ 514350 h 576262"/>
              <a:gd name="connsiteX16" fmla="*/ 546108 w 1579570"/>
              <a:gd name="connsiteY16" fmla="*/ 485775 h 576262"/>
              <a:gd name="connsiteX17" fmla="*/ 574683 w 1579570"/>
              <a:gd name="connsiteY17" fmla="*/ 476250 h 576262"/>
              <a:gd name="connsiteX18" fmla="*/ 622308 w 1579570"/>
              <a:gd name="connsiteY18" fmla="*/ 452437 h 576262"/>
              <a:gd name="connsiteX19" fmla="*/ 636595 w 1579570"/>
              <a:gd name="connsiteY19" fmla="*/ 442912 h 576262"/>
              <a:gd name="connsiteX20" fmla="*/ 660408 w 1579570"/>
              <a:gd name="connsiteY20" fmla="*/ 433387 h 576262"/>
              <a:gd name="connsiteX21" fmla="*/ 746133 w 1579570"/>
              <a:gd name="connsiteY21" fmla="*/ 419100 h 576262"/>
              <a:gd name="connsiteX22" fmla="*/ 874720 w 1579570"/>
              <a:gd name="connsiteY22" fmla="*/ 414337 h 576262"/>
              <a:gd name="connsiteX23" fmla="*/ 974733 w 1579570"/>
              <a:gd name="connsiteY23" fmla="*/ 419100 h 576262"/>
              <a:gd name="connsiteX24" fmla="*/ 1017595 w 1579570"/>
              <a:gd name="connsiteY24" fmla="*/ 433387 h 576262"/>
              <a:gd name="connsiteX25" fmla="*/ 1031883 w 1579570"/>
              <a:gd name="connsiteY25" fmla="*/ 438150 h 576262"/>
              <a:gd name="connsiteX26" fmla="*/ 1065220 w 1579570"/>
              <a:gd name="connsiteY26" fmla="*/ 457200 h 576262"/>
              <a:gd name="connsiteX27" fmla="*/ 1084270 w 1579570"/>
              <a:gd name="connsiteY27" fmla="*/ 461962 h 576262"/>
              <a:gd name="connsiteX28" fmla="*/ 1112845 w 1579570"/>
              <a:gd name="connsiteY28" fmla="*/ 476250 h 576262"/>
              <a:gd name="connsiteX29" fmla="*/ 1127133 w 1579570"/>
              <a:gd name="connsiteY29" fmla="*/ 481012 h 576262"/>
              <a:gd name="connsiteX30" fmla="*/ 1160470 w 1579570"/>
              <a:gd name="connsiteY30" fmla="*/ 495300 h 576262"/>
              <a:gd name="connsiteX31" fmla="*/ 1193808 w 1579570"/>
              <a:gd name="connsiteY31" fmla="*/ 514350 h 576262"/>
              <a:gd name="connsiteX32" fmla="*/ 1222383 w 1579570"/>
              <a:gd name="connsiteY32" fmla="*/ 533400 h 576262"/>
              <a:gd name="connsiteX33" fmla="*/ 1274770 w 1579570"/>
              <a:gd name="connsiteY33" fmla="*/ 547687 h 576262"/>
              <a:gd name="connsiteX34" fmla="*/ 1384308 w 1579570"/>
              <a:gd name="connsiteY34" fmla="*/ 538162 h 576262"/>
              <a:gd name="connsiteX35" fmla="*/ 1436695 w 1579570"/>
              <a:gd name="connsiteY35" fmla="*/ 533400 h 576262"/>
              <a:gd name="connsiteX36" fmla="*/ 1484320 w 1579570"/>
              <a:gd name="connsiteY36" fmla="*/ 519112 h 576262"/>
              <a:gd name="connsiteX37" fmla="*/ 1498608 w 1579570"/>
              <a:gd name="connsiteY37" fmla="*/ 504825 h 576262"/>
              <a:gd name="connsiteX38" fmla="*/ 1536708 w 1579570"/>
              <a:gd name="connsiteY38" fmla="*/ 457200 h 576262"/>
              <a:gd name="connsiteX39" fmla="*/ 1560520 w 1579570"/>
              <a:gd name="connsiteY39" fmla="*/ 419100 h 576262"/>
              <a:gd name="connsiteX40" fmla="*/ 1570045 w 1579570"/>
              <a:gd name="connsiteY40" fmla="*/ 390525 h 576262"/>
              <a:gd name="connsiteX41" fmla="*/ 1574808 w 1579570"/>
              <a:gd name="connsiteY41" fmla="*/ 357187 h 576262"/>
              <a:gd name="connsiteX42" fmla="*/ 1579570 w 1579570"/>
              <a:gd name="connsiteY42" fmla="*/ 333375 h 576262"/>
              <a:gd name="connsiteX43" fmla="*/ 1574808 w 1579570"/>
              <a:gd name="connsiteY43" fmla="*/ 300037 h 576262"/>
              <a:gd name="connsiteX44" fmla="*/ 1560520 w 1579570"/>
              <a:gd name="connsiteY44" fmla="*/ 276225 h 576262"/>
              <a:gd name="connsiteX45" fmla="*/ 1550995 w 1579570"/>
              <a:gd name="connsiteY45" fmla="*/ 257175 h 576262"/>
              <a:gd name="connsiteX46" fmla="*/ 1474795 w 1579570"/>
              <a:gd name="connsiteY46" fmla="*/ 180975 h 576262"/>
              <a:gd name="connsiteX47" fmla="*/ 1450983 w 1579570"/>
              <a:gd name="connsiteY47" fmla="*/ 161925 h 576262"/>
              <a:gd name="connsiteX48" fmla="*/ 1393833 w 1579570"/>
              <a:gd name="connsiteY48" fmla="*/ 119062 h 576262"/>
              <a:gd name="connsiteX49" fmla="*/ 1360495 w 1579570"/>
              <a:gd name="connsiteY49" fmla="*/ 104775 h 576262"/>
              <a:gd name="connsiteX50" fmla="*/ 1331920 w 1579570"/>
              <a:gd name="connsiteY50" fmla="*/ 90487 h 576262"/>
              <a:gd name="connsiteX51" fmla="*/ 1274770 w 1579570"/>
              <a:gd name="connsiteY51" fmla="*/ 76200 h 576262"/>
              <a:gd name="connsiteX52" fmla="*/ 1250958 w 1579570"/>
              <a:gd name="connsiteY52" fmla="*/ 66675 h 576262"/>
              <a:gd name="connsiteX53" fmla="*/ 1217620 w 1579570"/>
              <a:gd name="connsiteY53" fmla="*/ 57150 h 576262"/>
              <a:gd name="connsiteX54" fmla="*/ 1165233 w 1579570"/>
              <a:gd name="connsiteY54" fmla="*/ 33337 h 576262"/>
              <a:gd name="connsiteX55" fmla="*/ 1122370 w 1579570"/>
              <a:gd name="connsiteY55" fmla="*/ 23812 h 576262"/>
              <a:gd name="connsiteX56" fmla="*/ 1108083 w 1579570"/>
              <a:gd name="connsiteY56" fmla="*/ 19050 h 576262"/>
              <a:gd name="connsiteX57" fmla="*/ 1074745 w 1579570"/>
              <a:gd name="connsiteY57" fmla="*/ 14287 h 576262"/>
              <a:gd name="connsiteX58" fmla="*/ 974733 w 1579570"/>
              <a:gd name="connsiteY58" fmla="*/ 0 h 576262"/>
              <a:gd name="connsiteX59" fmla="*/ 817570 w 1579570"/>
              <a:gd name="connsiteY59" fmla="*/ 4762 h 576262"/>
              <a:gd name="connsiteX60" fmla="*/ 746133 w 1579570"/>
              <a:gd name="connsiteY60" fmla="*/ 14287 h 576262"/>
              <a:gd name="connsiteX61" fmla="*/ 717558 w 1579570"/>
              <a:gd name="connsiteY61" fmla="*/ 19050 h 576262"/>
              <a:gd name="connsiteX62" fmla="*/ 641358 w 1579570"/>
              <a:gd name="connsiteY62" fmla="*/ 23812 h 576262"/>
              <a:gd name="connsiteX63" fmla="*/ 117483 w 1579570"/>
              <a:gd name="connsiteY63" fmla="*/ 28575 h 576262"/>
              <a:gd name="connsiteX64" fmla="*/ 31758 w 1579570"/>
              <a:gd name="connsiteY64" fmla="*/ 14287 h 576262"/>
              <a:gd name="connsiteX0" fmla="*/ 21831 w 1572024"/>
              <a:gd name="connsiteY0" fmla="*/ 42862 h 576262"/>
              <a:gd name="connsiteX1" fmla="*/ 399 w 1572024"/>
              <a:gd name="connsiteY1" fmla="*/ 228600 h 576262"/>
              <a:gd name="connsiteX2" fmla="*/ 33737 w 1572024"/>
              <a:gd name="connsiteY2" fmla="*/ 304800 h 576262"/>
              <a:gd name="connsiteX3" fmla="*/ 62312 w 1572024"/>
              <a:gd name="connsiteY3" fmla="*/ 347662 h 576262"/>
              <a:gd name="connsiteX4" fmla="*/ 76599 w 1572024"/>
              <a:gd name="connsiteY4" fmla="*/ 371475 h 576262"/>
              <a:gd name="connsiteX5" fmla="*/ 124224 w 1572024"/>
              <a:gd name="connsiteY5" fmla="*/ 419100 h 576262"/>
              <a:gd name="connsiteX6" fmla="*/ 133749 w 1572024"/>
              <a:gd name="connsiteY6" fmla="*/ 433387 h 576262"/>
              <a:gd name="connsiteX7" fmla="*/ 171849 w 1572024"/>
              <a:gd name="connsiteY7" fmla="*/ 466725 h 576262"/>
              <a:gd name="connsiteX8" fmla="*/ 195662 w 1572024"/>
              <a:gd name="connsiteY8" fmla="*/ 490537 h 576262"/>
              <a:gd name="connsiteX9" fmla="*/ 219474 w 1572024"/>
              <a:gd name="connsiteY9" fmla="*/ 509587 h 576262"/>
              <a:gd name="connsiteX10" fmla="*/ 276624 w 1572024"/>
              <a:gd name="connsiteY10" fmla="*/ 561975 h 576262"/>
              <a:gd name="connsiteX11" fmla="*/ 290912 w 1572024"/>
              <a:gd name="connsiteY11" fmla="*/ 566737 h 576262"/>
              <a:gd name="connsiteX12" fmla="*/ 362349 w 1572024"/>
              <a:gd name="connsiteY12" fmla="*/ 576262 h 576262"/>
              <a:gd name="connsiteX13" fmla="*/ 438549 w 1572024"/>
              <a:gd name="connsiteY13" fmla="*/ 552450 h 576262"/>
              <a:gd name="connsiteX14" fmla="*/ 476649 w 1572024"/>
              <a:gd name="connsiteY14" fmla="*/ 523875 h 576262"/>
              <a:gd name="connsiteX15" fmla="*/ 495699 w 1572024"/>
              <a:gd name="connsiteY15" fmla="*/ 514350 h 576262"/>
              <a:gd name="connsiteX16" fmla="*/ 538562 w 1572024"/>
              <a:gd name="connsiteY16" fmla="*/ 485775 h 576262"/>
              <a:gd name="connsiteX17" fmla="*/ 567137 w 1572024"/>
              <a:gd name="connsiteY17" fmla="*/ 476250 h 576262"/>
              <a:gd name="connsiteX18" fmla="*/ 614762 w 1572024"/>
              <a:gd name="connsiteY18" fmla="*/ 452437 h 576262"/>
              <a:gd name="connsiteX19" fmla="*/ 629049 w 1572024"/>
              <a:gd name="connsiteY19" fmla="*/ 442912 h 576262"/>
              <a:gd name="connsiteX20" fmla="*/ 652862 w 1572024"/>
              <a:gd name="connsiteY20" fmla="*/ 433387 h 576262"/>
              <a:gd name="connsiteX21" fmla="*/ 738587 w 1572024"/>
              <a:gd name="connsiteY21" fmla="*/ 419100 h 576262"/>
              <a:gd name="connsiteX22" fmla="*/ 867174 w 1572024"/>
              <a:gd name="connsiteY22" fmla="*/ 414337 h 576262"/>
              <a:gd name="connsiteX23" fmla="*/ 967187 w 1572024"/>
              <a:gd name="connsiteY23" fmla="*/ 419100 h 576262"/>
              <a:gd name="connsiteX24" fmla="*/ 1010049 w 1572024"/>
              <a:gd name="connsiteY24" fmla="*/ 433387 h 576262"/>
              <a:gd name="connsiteX25" fmla="*/ 1024337 w 1572024"/>
              <a:gd name="connsiteY25" fmla="*/ 438150 h 576262"/>
              <a:gd name="connsiteX26" fmla="*/ 1057674 w 1572024"/>
              <a:gd name="connsiteY26" fmla="*/ 457200 h 576262"/>
              <a:gd name="connsiteX27" fmla="*/ 1076724 w 1572024"/>
              <a:gd name="connsiteY27" fmla="*/ 461962 h 576262"/>
              <a:gd name="connsiteX28" fmla="*/ 1105299 w 1572024"/>
              <a:gd name="connsiteY28" fmla="*/ 476250 h 576262"/>
              <a:gd name="connsiteX29" fmla="*/ 1119587 w 1572024"/>
              <a:gd name="connsiteY29" fmla="*/ 481012 h 576262"/>
              <a:gd name="connsiteX30" fmla="*/ 1152924 w 1572024"/>
              <a:gd name="connsiteY30" fmla="*/ 495300 h 576262"/>
              <a:gd name="connsiteX31" fmla="*/ 1186262 w 1572024"/>
              <a:gd name="connsiteY31" fmla="*/ 514350 h 576262"/>
              <a:gd name="connsiteX32" fmla="*/ 1214837 w 1572024"/>
              <a:gd name="connsiteY32" fmla="*/ 533400 h 576262"/>
              <a:gd name="connsiteX33" fmla="*/ 1267224 w 1572024"/>
              <a:gd name="connsiteY33" fmla="*/ 547687 h 576262"/>
              <a:gd name="connsiteX34" fmla="*/ 1376762 w 1572024"/>
              <a:gd name="connsiteY34" fmla="*/ 538162 h 576262"/>
              <a:gd name="connsiteX35" fmla="*/ 1429149 w 1572024"/>
              <a:gd name="connsiteY35" fmla="*/ 533400 h 576262"/>
              <a:gd name="connsiteX36" fmla="*/ 1476774 w 1572024"/>
              <a:gd name="connsiteY36" fmla="*/ 519112 h 576262"/>
              <a:gd name="connsiteX37" fmla="*/ 1491062 w 1572024"/>
              <a:gd name="connsiteY37" fmla="*/ 504825 h 576262"/>
              <a:gd name="connsiteX38" fmla="*/ 1529162 w 1572024"/>
              <a:gd name="connsiteY38" fmla="*/ 457200 h 576262"/>
              <a:gd name="connsiteX39" fmla="*/ 1552974 w 1572024"/>
              <a:gd name="connsiteY39" fmla="*/ 419100 h 576262"/>
              <a:gd name="connsiteX40" fmla="*/ 1562499 w 1572024"/>
              <a:gd name="connsiteY40" fmla="*/ 390525 h 576262"/>
              <a:gd name="connsiteX41" fmla="*/ 1567262 w 1572024"/>
              <a:gd name="connsiteY41" fmla="*/ 357187 h 576262"/>
              <a:gd name="connsiteX42" fmla="*/ 1572024 w 1572024"/>
              <a:gd name="connsiteY42" fmla="*/ 333375 h 576262"/>
              <a:gd name="connsiteX43" fmla="*/ 1567262 w 1572024"/>
              <a:gd name="connsiteY43" fmla="*/ 300037 h 576262"/>
              <a:gd name="connsiteX44" fmla="*/ 1552974 w 1572024"/>
              <a:gd name="connsiteY44" fmla="*/ 276225 h 576262"/>
              <a:gd name="connsiteX45" fmla="*/ 1543449 w 1572024"/>
              <a:gd name="connsiteY45" fmla="*/ 257175 h 576262"/>
              <a:gd name="connsiteX46" fmla="*/ 1467249 w 1572024"/>
              <a:gd name="connsiteY46" fmla="*/ 180975 h 576262"/>
              <a:gd name="connsiteX47" fmla="*/ 1443437 w 1572024"/>
              <a:gd name="connsiteY47" fmla="*/ 161925 h 576262"/>
              <a:gd name="connsiteX48" fmla="*/ 1386287 w 1572024"/>
              <a:gd name="connsiteY48" fmla="*/ 119062 h 576262"/>
              <a:gd name="connsiteX49" fmla="*/ 1352949 w 1572024"/>
              <a:gd name="connsiteY49" fmla="*/ 104775 h 576262"/>
              <a:gd name="connsiteX50" fmla="*/ 1324374 w 1572024"/>
              <a:gd name="connsiteY50" fmla="*/ 90487 h 576262"/>
              <a:gd name="connsiteX51" fmla="*/ 1267224 w 1572024"/>
              <a:gd name="connsiteY51" fmla="*/ 76200 h 576262"/>
              <a:gd name="connsiteX52" fmla="*/ 1243412 w 1572024"/>
              <a:gd name="connsiteY52" fmla="*/ 66675 h 576262"/>
              <a:gd name="connsiteX53" fmla="*/ 1210074 w 1572024"/>
              <a:gd name="connsiteY53" fmla="*/ 57150 h 576262"/>
              <a:gd name="connsiteX54" fmla="*/ 1157687 w 1572024"/>
              <a:gd name="connsiteY54" fmla="*/ 33337 h 576262"/>
              <a:gd name="connsiteX55" fmla="*/ 1114824 w 1572024"/>
              <a:gd name="connsiteY55" fmla="*/ 23812 h 576262"/>
              <a:gd name="connsiteX56" fmla="*/ 1100537 w 1572024"/>
              <a:gd name="connsiteY56" fmla="*/ 19050 h 576262"/>
              <a:gd name="connsiteX57" fmla="*/ 1067199 w 1572024"/>
              <a:gd name="connsiteY57" fmla="*/ 14287 h 576262"/>
              <a:gd name="connsiteX58" fmla="*/ 967187 w 1572024"/>
              <a:gd name="connsiteY58" fmla="*/ 0 h 576262"/>
              <a:gd name="connsiteX59" fmla="*/ 810024 w 1572024"/>
              <a:gd name="connsiteY59" fmla="*/ 4762 h 576262"/>
              <a:gd name="connsiteX60" fmla="*/ 738587 w 1572024"/>
              <a:gd name="connsiteY60" fmla="*/ 14287 h 576262"/>
              <a:gd name="connsiteX61" fmla="*/ 710012 w 1572024"/>
              <a:gd name="connsiteY61" fmla="*/ 19050 h 576262"/>
              <a:gd name="connsiteX62" fmla="*/ 633812 w 1572024"/>
              <a:gd name="connsiteY62" fmla="*/ 23812 h 576262"/>
              <a:gd name="connsiteX63" fmla="*/ 109937 w 1572024"/>
              <a:gd name="connsiteY63" fmla="*/ 28575 h 576262"/>
              <a:gd name="connsiteX64" fmla="*/ 21831 w 1572024"/>
              <a:gd name="connsiteY64" fmla="*/ 42862 h 576262"/>
              <a:gd name="connsiteX0" fmla="*/ 19741 w 1572315"/>
              <a:gd name="connsiteY0" fmla="*/ 71437 h 576262"/>
              <a:gd name="connsiteX1" fmla="*/ 690 w 1572315"/>
              <a:gd name="connsiteY1" fmla="*/ 228600 h 576262"/>
              <a:gd name="connsiteX2" fmla="*/ 34028 w 1572315"/>
              <a:gd name="connsiteY2" fmla="*/ 304800 h 576262"/>
              <a:gd name="connsiteX3" fmla="*/ 62603 w 1572315"/>
              <a:gd name="connsiteY3" fmla="*/ 347662 h 576262"/>
              <a:gd name="connsiteX4" fmla="*/ 76890 w 1572315"/>
              <a:gd name="connsiteY4" fmla="*/ 371475 h 576262"/>
              <a:gd name="connsiteX5" fmla="*/ 124515 w 1572315"/>
              <a:gd name="connsiteY5" fmla="*/ 419100 h 576262"/>
              <a:gd name="connsiteX6" fmla="*/ 134040 w 1572315"/>
              <a:gd name="connsiteY6" fmla="*/ 433387 h 576262"/>
              <a:gd name="connsiteX7" fmla="*/ 172140 w 1572315"/>
              <a:gd name="connsiteY7" fmla="*/ 466725 h 576262"/>
              <a:gd name="connsiteX8" fmla="*/ 195953 w 1572315"/>
              <a:gd name="connsiteY8" fmla="*/ 490537 h 576262"/>
              <a:gd name="connsiteX9" fmla="*/ 219765 w 1572315"/>
              <a:gd name="connsiteY9" fmla="*/ 509587 h 576262"/>
              <a:gd name="connsiteX10" fmla="*/ 276915 w 1572315"/>
              <a:gd name="connsiteY10" fmla="*/ 561975 h 576262"/>
              <a:gd name="connsiteX11" fmla="*/ 291203 w 1572315"/>
              <a:gd name="connsiteY11" fmla="*/ 566737 h 576262"/>
              <a:gd name="connsiteX12" fmla="*/ 362640 w 1572315"/>
              <a:gd name="connsiteY12" fmla="*/ 576262 h 576262"/>
              <a:gd name="connsiteX13" fmla="*/ 438840 w 1572315"/>
              <a:gd name="connsiteY13" fmla="*/ 552450 h 576262"/>
              <a:gd name="connsiteX14" fmla="*/ 476940 w 1572315"/>
              <a:gd name="connsiteY14" fmla="*/ 523875 h 576262"/>
              <a:gd name="connsiteX15" fmla="*/ 495990 w 1572315"/>
              <a:gd name="connsiteY15" fmla="*/ 514350 h 576262"/>
              <a:gd name="connsiteX16" fmla="*/ 538853 w 1572315"/>
              <a:gd name="connsiteY16" fmla="*/ 485775 h 576262"/>
              <a:gd name="connsiteX17" fmla="*/ 567428 w 1572315"/>
              <a:gd name="connsiteY17" fmla="*/ 476250 h 576262"/>
              <a:gd name="connsiteX18" fmla="*/ 615053 w 1572315"/>
              <a:gd name="connsiteY18" fmla="*/ 452437 h 576262"/>
              <a:gd name="connsiteX19" fmla="*/ 629340 w 1572315"/>
              <a:gd name="connsiteY19" fmla="*/ 442912 h 576262"/>
              <a:gd name="connsiteX20" fmla="*/ 653153 w 1572315"/>
              <a:gd name="connsiteY20" fmla="*/ 433387 h 576262"/>
              <a:gd name="connsiteX21" fmla="*/ 738878 w 1572315"/>
              <a:gd name="connsiteY21" fmla="*/ 419100 h 576262"/>
              <a:gd name="connsiteX22" fmla="*/ 867465 w 1572315"/>
              <a:gd name="connsiteY22" fmla="*/ 414337 h 576262"/>
              <a:gd name="connsiteX23" fmla="*/ 967478 w 1572315"/>
              <a:gd name="connsiteY23" fmla="*/ 419100 h 576262"/>
              <a:gd name="connsiteX24" fmla="*/ 1010340 w 1572315"/>
              <a:gd name="connsiteY24" fmla="*/ 433387 h 576262"/>
              <a:gd name="connsiteX25" fmla="*/ 1024628 w 1572315"/>
              <a:gd name="connsiteY25" fmla="*/ 438150 h 576262"/>
              <a:gd name="connsiteX26" fmla="*/ 1057965 w 1572315"/>
              <a:gd name="connsiteY26" fmla="*/ 457200 h 576262"/>
              <a:gd name="connsiteX27" fmla="*/ 1077015 w 1572315"/>
              <a:gd name="connsiteY27" fmla="*/ 461962 h 576262"/>
              <a:gd name="connsiteX28" fmla="*/ 1105590 w 1572315"/>
              <a:gd name="connsiteY28" fmla="*/ 476250 h 576262"/>
              <a:gd name="connsiteX29" fmla="*/ 1119878 w 1572315"/>
              <a:gd name="connsiteY29" fmla="*/ 481012 h 576262"/>
              <a:gd name="connsiteX30" fmla="*/ 1153215 w 1572315"/>
              <a:gd name="connsiteY30" fmla="*/ 495300 h 576262"/>
              <a:gd name="connsiteX31" fmla="*/ 1186553 w 1572315"/>
              <a:gd name="connsiteY31" fmla="*/ 514350 h 576262"/>
              <a:gd name="connsiteX32" fmla="*/ 1215128 w 1572315"/>
              <a:gd name="connsiteY32" fmla="*/ 533400 h 576262"/>
              <a:gd name="connsiteX33" fmla="*/ 1267515 w 1572315"/>
              <a:gd name="connsiteY33" fmla="*/ 547687 h 576262"/>
              <a:gd name="connsiteX34" fmla="*/ 1377053 w 1572315"/>
              <a:gd name="connsiteY34" fmla="*/ 538162 h 576262"/>
              <a:gd name="connsiteX35" fmla="*/ 1429440 w 1572315"/>
              <a:gd name="connsiteY35" fmla="*/ 533400 h 576262"/>
              <a:gd name="connsiteX36" fmla="*/ 1477065 w 1572315"/>
              <a:gd name="connsiteY36" fmla="*/ 519112 h 576262"/>
              <a:gd name="connsiteX37" fmla="*/ 1491353 w 1572315"/>
              <a:gd name="connsiteY37" fmla="*/ 504825 h 576262"/>
              <a:gd name="connsiteX38" fmla="*/ 1529453 w 1572315"/>
              <a:gd name="connsiteY38" fmla="*/ 457200 h 576262"/>
              <a:gd name="connsiteX39" fmla="*/ 1553265 w 1572315"/>
              <a:gd name="connsiteY39" fmla="*/ 419100 h 576262"/>
              <a:gd name="connsiteX40" fmla="*/ 1562790 w 1572315"/>
              <a:gd name="connsiteY40" fmla="*/ 390525 h 576262"/>
              <a:gd name="connsiteX41" fmla="*/ 1567553 w 1572315"/>
              <a:gd name="connsiteY41" fmla="*/ 357187 h 576262"/>
              <a:gd name="connsiteX42" fmla="*/ 1572315 w 1572315"/>
              <a:gd name="connsiteY42" fmla="*/ 333375 h 576262"/>
              <a:gd name="connsiteX43" fmla="*/ 1567553 w 1572315"/>
              <a:gd name="connsiteY43" fmla="*/ 300037 h 576262"/>
              <a:gd name="connsiteX44" fmla="*/ 1553265 w 1572315"/>
              <a:gd name="connsiteY44" fmla="*/ 276225 h 576262"/>
              <a:gd name="connsiteX45" fmla="*/ 1543740 w 1572315"/>
              <a:gd name="connsiteY45" fmla="*/ 257175 h 576262"/>
              <a:gd name="connsiteX46" fmla="*/ 1467540 w 1572315"/>
              <a:gd name="connsiteY46" fmla="*/ 180975 h 576262"/>
              <a:gd name="connsiteX47" fmla="*/ 1443728 w 1572315"/>
              <a:gd name="connsiteY47" fmla="*/ 161925 h 576262"/>
              <a:gd name="connsiteX48" fmla="*/ 1386578 w 1572315"/>
              <a:gd name="connsiteY48" fmla="*/ 119062 h 576262"/>
              <a:gd name="connsiteX49" fmla="*/ 1353240 w 1572315"/>
              <a:gd name="connsiteY49" fmla="*/ 104775 h 576262"/>
              <a:gd name="connsiteX50" fmla="*/ 1324665 w 1572315"/>
              <a:gd name="connsiteY50" fmla="*/ 90487 h 576262"/>
              <a:gd name="connsiteX51" fmla="*/ 1267515 w 1572315"/>
              <a:gd name="connsiteY51" fmla="*/ 76200 h 576262"/>
              <a:gd name="connsiteX52" fmla="*/ 1243703 w 1572315"/>
              <a:gd name="connsiteY52" fmla="*/ 66675 h 576262"/>
              <a:gd name="connsiteX53" fmla="*/ 1210365 w 1572315"/>
              <a:gd name="connsiteY53" fmla="*/ 57150 h 576262"/>
              <a:gd name="connsiteX54" fmla="*/ 1157978 w 1572315"/>
              <a:gd name="connsiteY54" fmla="*/ 33337 h 576262"/>
              <a:gd name="connsiteX55" fmla="*/ 1115115 w 1572315"/>
              <a:gd name="connsiteY55" fmla="*/ 23812 h 576262"/>
              <a:gd name="connsiteX56" fmla="*/ 1100828 w 1572315"/>
              <a:gd name="connsiteY56" fmla="*/ 19050 h 576262"/>
              <a:gd name="connsiteX57" fmla="*/ 1067490 w 1572315"/>
              <a:gd name="connsiteY57" fmla="*/ 14287 h 576262"/>
              <a:gd name="connsiteX58" fmla="*/ 967478 w 1572315"/>
              <a:gd name="connsiteY58" fmla="*/ 0 h 576262"/>
              <a:gd name="connsiteX59" fmla="*/ 810315 w 1572315"/>
              <a:gd name="connsiteY59" fmla="*/ 4762 h 576262"/>
              <a:gd name="connsiteX60" fmla="*/ 738878 w 1572315"/>
              <a:gd name="connsiteY60" fmla="*/ 14287 h 576262"/>
              <a:gd name="connsiteX61" fmla="*/ 710303 w 1572315"/>
              <a:gd name="connsiteY61" fmla="*/ 19050 h 576262"/>
              <a:gd name="connsiteX62" fmla="*/ 634103 w 1572315"/>
              <a:gd name="connsiteY62" fmla="*/ 23812 h 576262"/>
              <a:gd name="connsiteX63" fmla="*/ 110228 w 1572315"/>
              <a:gd name="connsiteY63" fmla="*/ 28575 h 576262"/>
              <a:gd name="connsiteX64" fmla="*/ 19741 w 1572315"/>
              <a:gd name="connsiteY64" fmla="*/ 71437 h 576262"/>
              <a:gd name="connsiteX0" fmla="*/ 19741 w 1572315"/>
              <a:gd name="connsiteY0" fmla="*/ 66675 h 571500"/>
              <a:gd name="connsiteX1" fmla="*/ 690 w 1572315"/>
              <a:gd name="connsiteY1" fmla="*/ 223838 h 571500"/>
              <a:gd name="connsiteX2" fmla="*/ 34028 w 1572315"/>
              <a:gd name="connsiteY2" fmla="*/ 300038 h 571500"/>
              <a:gd name="connsiteX3" fmla="*/ 62603 w 1572315"/>
              <a:gd name="connsiteY3" fmla="*/ 342900 h 571500"/>
              <a:gd name="connsiteX4" fmla="*/ 76890 w 1572315"/>
              <a:gd name="connsiteY4" fmla="*/ 366713 h 571500"/>
              <a:gd name="connsiteX5" fmla="*/ 124515 w 1572315"/>
              <a:gd name="connsiteY5" fmla="*/ 414338 h 571500"/>
              <a:gd name="connsiteX6" fmla="*/ 134040 w 1572315"/>
              <a:gd name="connsiteY6" fmla="*/ 428625 h 571500"/>
              <a:gd name="connsiteX7" fmla="*/ 172140 w 1572315"/>
              <a:gd name="connsiteY7" fmla="*/ 461963 h 571500"/>
              <a:gd name="connsiteX8" fmla="*/ 195953 w 1572315"/>
              <a:gd name="connsiteY8" fmla="*/ 485775 h 571500"/>
              <a:gd name="connsiteX9" fmla="*/ 219765 w 1572315"/>
              <a:gd name="connsiteY9" fmla="*/ 504825 h 571500"/>
              <a:gd name="connsiteX10" fmla="*/ 276915 w 1572315"/>
              <a:gd name="connsiteY10" fmla="*/ 557213 h 571500"/>
              <a:gd name="connsiteX11" fmla="*/ 291203 w 1572315"/>
              <a:gd name="connsiteY11" fmla="*/ 561975 h 571500"/>
              <a:gd name="connsiteX12" fmla="*/ 362640 w 1572315"/>
              <a:gd name="connsiteY12" fmla="*/ 571500 h 571500"/>
              <a:gd name="connsiteX13" fmla="*/ 438840 w 1572315"/>
              <a:gd name="connsiteY13" fmla="*/ 547688 h 571500"/>
              <a:gd name="connsiteX14" fmla="*/ 476940 w 1572315"/>
              <a:gd name="connsiteY14" fmla="*/ 519113 h 571500"/>
              <a:gd name="connsiteX15" fmla="*/ 495990 w 1572315"/>
              <a:gd name="connsiteY15" fmla="*/ 509588 h 571500"/>
              <a:gd name="connsiteX16" fmla="*/ 538853 w 1572315"/>
              <a:gd name="connsiteY16" fmla="*/ 481013 h 571500"/>
              <a:gd name="connsiteX17" fmla="*/ 567428 w 1572315"/>
              <a:gd name="connsiteY17" fmla="*/ 471488 h 571500"/>
              <a:gd name="connsiteX18" fmla="*/ 615053 w 1572315"/>
              <a:gd name="connsiteY18" fmla="*/ 447675 h 571500"/>
              <a:gd name="connsiteX19" fmla="*/ 629340 w 1572315"/>
              <a:gd name="connsiteY19" fmla="*/ 438150 h 571500"/>
              <a:gd name="connsiteX20" fmla="*/ 653153 w 1572315"/>
              <a:gd name="connsiteY20" fmla="*/ 428625 h 571500"/>
              <a:gd name="connsiteX21" fmla="*/ 738878 w 1572315"/>
              <a:gd name="connsiteY21" fmla="*/ 414338 h 571500"/>
              <a:gd name="connsiteX22" fmla="*/ 867465 w 1572315"/>
              <a:gd name="connsiteY22" fmla="*/ 409575 h 571500"/>
              <a:gd name="connsiteX23" fmla="*/ 967478 w 1572315"/>
              <a:gd name="connsiteY23" fmla="*/ 414338 h 571500"/>
              <a:gd name="connsiteX24" fmla="*/ 1010340 w 1572315"/>
              <a:gd name="connsiteY24" fmla="*/ 428625 h 571500"/>
              <a:gd name="connsiteX25" fmla="*/ 1024628 w 1572315"/>
              <a:gd name="connsiteY25" fmla="*/ 433388 h 571500"/>
              <a:gd name="connsiteX26" fmla="*/ 1057965 w 1572315"/>
              <a:gd name="connsiteY26" fmla="*/ 452438 h 571500"/>
              <a:gd name="connsiteX27" fmla="*/ 1077015 w 1572315"/>
              <a:gd name="connsiteY27" fmla="*/ 457200 h 571500"/>
              <a:gd name="connsiteX28" fmla="*/ 1105590 w 1572315"/>
              <a:gd name="connsiteY28" fmla="*/ 471488 h 571500"/>
              <a:gd name="connsiteX29" fmla="*/ 1119878 w 1572315"/>
              <a:gd name="connsiteY29" fmla="*/ 476250 h 571500"/>
              <a:gd name="connsiteX30" fmla="*/ 1153215 w 1572315"/>
              <a:gd name="connsiteY30" fmla="*/ 490538 h 571500"/>
              <a:gd name="connsiteX31" fmla="*/ 1186553 w 1572315"/>
              <a:gd name="connsiteY31" fmla="*/ 509588 h 571500"/>
              <a:gd name="connsiteX32" fmla="*/ 1215128 w 1572315"/>
              <a:gd name="connsiteY32" fmla="*/ 528638 h 571500"/>
              <a:gd name="connsiteX33" fmla="*/ 1267515 w 1572315"/>
              <a:gd name="connsiteY33" fmla="*/ 542925 h 571500"/>
              <a:gd name="connsiteX34" fmla="*/ 1377053 w 1572315"/>
              <a:gd name="connsiteY34" fmla="*/ 533400 h 571500"/>
              <a:gd name="connsiteX35" fmla="*/ 1429440 w 1572315"/>
              <a:gd name="connsiteY35" fmla="*/ 528638 h 571500"/>
              <a:gd name="connsiteX36" fmla="*/ 1477065 w 1572315"/>
              <a:gd name="connsiteY36" fmla="*/ 514350 h 571500"/>
              <a:gd name="connsiteX37" fmla="*/ 1491353 w 1572315"/>
              <a:gd name="connsiteY37" fmla="*/ 500063 h 571500"/>
              <a:gd name="connsiteX38" fmla="*/ 1529453 w 1572315"/>
              <a:gd name="connsiteY38" fmla="*/ 452438 h 571500"/>
              <a:gd name="connsiteX39" fmla="*/ 1553265 w 1572315"/>
              <a:gd name="connsiteY39" fmla="*/ 414338 h 571500"/>
              <a:gd name="connsiteX40" fmla="*/ 1562790 w 1572315"/>
              <a:gd name="connsiteY40" fmla="*/ 385763 h 571500"/>
              <a:gd name="connsiteX41" fmla="*/ 1567553 w 1572315"/>
              <a:gd name="connsiteY41" fmla="*/ 352425 h 571500"/>
              <a:gd name="connsiteX42" fmla="*/ 1572315 w 1572315"/>
              <a:gd name="connsiteY42" fmla="*/ 328613 h 571500"/>
              <a:gd name="connsiteX43" fmla="*/ 1567553 w 1572315"/>
              <a:gd name="connsiteY43" fmla="*/ 295275 h 571500"/>
              <a:gd name="connsiteX44" fmla="*/ 1553265 w 1572315"/>
              <a:gd name="connsiteY44" fmla="*/ 271463 h 571500"/>
              <a:gd name="connsiteX45" fmla="*/ 1543740 w 1572315"/>
              <a:gd name="connsiteY45" fmla="*/ 252413 h 571500"/>
              <a:gd name="connsiteX46" fmla="*/ 1467540 w 1572315"/>
              <a:gd name="connsiteY46" fmla="*/ 176213 h 571500"/>
              <a:gd name="connsiteX47" fmla="*/ 1443728 w 1572315"/>
              <a:gd name="connsiteY47" fmla="*/ 157163 h 571500"/>
              <a:gd name="connsiteX48" fmla="*/ 1386578 w 1572315"/>
              <a:gd name="connsiteY48" fmla="*/ 114300 h 571500"/>
              <a:gd name="connsiteX49" fmla="*/ 1353240 w 1572315"/>
              <a:gd name="connsiteY49" fmla="*/ 100013 h 571500"/>
              <a:gd name="connsiteX50" fmla="*/ 1324665 w 1572315"/>
              <a:gd name="connsiteY50" fmla="*/ 85725 h 571500"/>
              <a:gd name="connsiteX51" fmla="*/ 1267515 w 1572315"/>
              <a:gd name="connsiteY51" fmla="*/ 71438 h 571500"/>
              <a:gd name="connsiteX52" fmla="*/ 1243703 w 1572315"/>
              <a:gd name="connsiteY52" fmla="*/ 61913 h 571500"/>
              <a:gd name="connsiteX53" fmla="*/ 1210365 w 1572315"/>
              <a:gd name="connsiteY53" fmla="*/ 52388 h 571500"/>
              <a:gd name="connsiteX54" fmla="*/ 1157978 w 1572315"/>
              <a:gd name="connsiteY54" fmla="*/ 28575 h 571500"/>
              <a:gd name="connsiteX55" fmla="*/ 1115115 w 1572315"/>
              <a:gd name="connsiteY55" fmla="*/ 19050 h 571500"/>
              <a:gd name="connsiteX56" fmla="*/ 1100828 w 1572315"/>
              <a:gd name="connsiteY56" fmla="*/ 14288 h 571500"/>
              <a:gd name="connsiteX57" fmla="*/ 1067490 w 1572315"/>
              <a:gd name="connsiteY57" fmla="*/ 9525 h 571500"/>
              <a:gd name="connsiteX58" fmla="*/ 972240 w 1572315"/>
              <a:gd name="connsiteY58" fmla="*/ 7144 h 571500"/>
              <a:gd name="connsiteX59" fmla="*/ 810315 w 1572315"/>
              <a:gd name="connsiteY59" fmla="*/ 0 h 571500"/>
              <a:gd name="connsiteX60" fmla="*/ 738878 w 1572315"/>
              <a:gd name="connsiteY60" fmla="*/ 9525 h 571500"/>
              <a:gd name="connsiteX61" fmla="*/ 710303 w 1572315"/>
              <a:gd name="connsiteY61" fmla="*/ 14288 h 571500"/>
              <a:gd name="connsiteX62" fmla="*/ 634103 w 1572315"/>
              <a:gd name="connsiteY62" fmla="*/ 19050 h 571500"/>
              <a:gd name="connsiteX63" fmla="*/ 110228 w 1572315"/>
              <a:gd name="connsiteY63" fmla="*/ 23813 h 571500"/>
              <a:gd name="connsiteX64" fmla="*/ 19741 w 1572315"/>
              <a:gd name="connsiteY64" fmla="*/ 66675 h 571500"/>
              <a:gd name="connsiteX0" fmla="*/ 19741 w 1572315"/>
              <a:gd name="connsiteY0" fmla="*/ 59531 h 564356"/>
              <a:gd name="connsiteX1" fmla="*/ 690 w 1572315"/>
              <a:gd name="connsiteY1" fmla="*/ 216694 h 564356"/>
              <a:gd name="connsiteX2" fmla="*/ 34028 w 1572315"/>
              <a:gd name="connsiteY2" fmla="*/ 292894 h 564356"/>
              <a:gd name="connsiteX3" fmla="*/ 62603 w 1572315"/>
              <a:gd name="connsiteY3" fmla="*/ 335756 h 564356"/>
              <a:gd name="connsiteX4" fmla="*/ 76890 w 1572315"/>
              <a:gd name="connsiteY4" fmla="*/ 359569 h 564356"/>
              <a:gd name="connsiteX5" fmla="*/ 124515 w 1572315"/>
              <a:gd name="connsiteY5" fmla="*/ 407194 h 564356"/>
              <a:gd name="connsiteX6" fmla="*/ 134040 w 1572315"/>
              <a:gd name="connsiteY6" fmla="*/ 421481 h 564356"/>
              <a:gd name="connsiteX7" fmla="*/ 172140 w 1572315"/>
              <a:gd name="connsiteY7" fmla="*/ 454819 h 564356"/>
              <a:gd name="connsiteX8" fmla="*/ 195953 w 1572315"/>
              <a:gd name="connsiteY8" fmla="*/ 478631 h 564356"/>
              <a:gd name="connsiteX9" fmla="*/ 219765 w 1572315"/>
              <a:gd name="connsiteY9" fmla="*/ 497681 h 564356"/>
              <a:gd name="connsiteX10" fmla="*/ 276915 w 1572315"/>
              <a:gd name="connsiteY10" fmla="*/ 550069 h 564356"/>
              <a:gd name="connsiteX11" fmla="*/ 291203 w 1572315"/>
              <a:gd name="connsiteY11" fmla="*/ 554831 h 564356"/>
              <a:gd name="connsiteX12" fmla="*/ 362640 w 1572315"/>
              <a:gd name="connsiteY12" fmla="*/ 564356 h 564356"/>
              <a:gd name="connsiteX13" fmla="*/ 438840 w 1572315"/>
              <a:gd name="connsiteY13" fmla="*/ 540544 h 564356"/>
              <a:gd name="connsiteX14" fmla="*/ 476940 w 1572315"/>
              <a:gd name="connsiteY14" fmla="*/ 511969 h 564356"/>
              <a:gd name="connsiteX15" fmla="*/ 495990 w 1572315"/>
              <a:gd name="connsiteY15" fmla="*/ 502444 h 564356"/>
              <a:gd name="connsiteX16" fmla="*/ 538853 w 1572315"/>
              <a:gd name="connsiteY16" fmla="*/ 473869 h 564356"/>
              <a:gd name="connsiteX17" fmla="*/ 567428 w 1572315"/>
              <a:gd name="connsiteY17" fmla="*/ 464344 h 564356"/>
              <a:gd name="connsiteX18" fmla="*/ 615053 w 1572315"/>
              <a:gd name="connsiteY18" fmla="*/ 440531 h 564356"/>
              <a:gd name="connsiteX19" fmla="*/ 629340 w 1572315"/>
              <a:gd name="connsiteY19" fmla="*/ 431006 h 564356"/>
              <a:gd name="connsiteX20" fmla="*/ 653153 w 1572315"/>
              <a:gd name="connsiteY20" fmla="*/ 421481 h 564356"/>
              <a:gd name="connsiteX21" fmla="*/ 738878 w 1572315"/>
              <a:gd name="connsiteY21" fmla="*/ 407194 h 564356"/>
              <a:gd name="connsiteX22" fmla="*/ 867465 w 1572315"/>
              <a:gd name="connsiteY22" fmla="*/ 402431 h 564356"/>
              <a:gd name="connsiteX23" fmla="*/ 967478 w 1572315"/>
              <a:gd name="connsiteY23" fmla="*/ 407194 h 564356"/>
              <a:gd name="connsiteX24" fmla="*/ 1010340 w 1572315"/>
              <a:gd name="connsiteY24" fmla="*/ 421481 h 564356"/>
              <a:gd name="connsiteX25" fmla="*/ 1024628 w 1572315"/>
              <a:gd name="connsiteY25" fmla="*/ 426244 h 564356"/>
              <a:gd name="connsiteX26" fmla="*/ 1057965 w 1572315"/>
              <a:gd name="connsiteY26" fmla="*/ 445294 h 564356"/>
              <a:gd name="connsiteX27" fmla="*/ 1077015 w 1572315"/>
              <a:gd name="connsiteY27" fmla="*/ 450056 h 564356"/>
              <a:gd name="connsiteX28" fmla="*/ 1105590 w 1572315"/>
              <a:gd name="connsiteY28" fmla="*/ 464344 h 564356"/>
              <a:gd name="connsiteX29" fmla="*/ 1119878 w 1572315"/>
              <a:gd name="connsiteY29" fmla="*/ 469106 h 564356"/>
              <a:gd name="connsiteX30" fmla="*/ 1153215 w 1572315"/>
              <a:gd name="connsiteY30" fmla="*/ 483394 h 564356"/>
              <a:gd name="connsiteX31" fmla="*/ 1186553 w 1572315"/>
              <a:gd name="connsiteY31" fmla="*/ 502444 h 564356"/>
              <a:gd name="connsiteX32" fmla="*/ 1215128 w 1572315"/>
              <a:gd name="connsiteY32" fmla="*/ 521494 h 564356"/>
              <a:gd name="connsiteX33" fmla="*/ 1267515 w 1572315"/>
              <a:gd name="connsiteY33" fmla="*/ 535781 h 564356"/>
              <a:gd name="connsiteX34" fmla="*/ 1377053 w 1572315"/>
              <a:gd name="connsiteY34" fmla="*/ 526256 h 564356"/>
              <a:gd name="connsiteX35" fmla="*/ 1429440 w 1572315"/>
              <a:gd name="connsiteY35" fmla="*/ 521494 h 564356"/>
              <a:gd name="connsiteX36" fmla="*/ 1477065 w 1572315"/>
              <a:gd name="connsiteY36" fmla="*/ 507206 h 564356"/>
              <a:gd name="connsiteX37" fmla="*/ 1491353 w 1572315"/>
              <a:gd name="connsiteY37" fmla="*/ 492919 h 564356"/>
              <a:gd name="connsiteX38" fmla="*/ 1529453 w 1572315"/>
              <a:gd name="connsiteY38" fmla="*/ 445294 h 564356"/>
              <a:gd name="connsiteX39" fmla="*/ 1553265 w 1572315"/>
              <a:gd name="connsiteY39" fmla="*/ 407194 h 564356"/>
              <a:gd name="connsiteX40" fmla="*/ 1562790 w 1572315"/>
              <a:gd name="connsiteY40" fmla="*/ 378619 h 564356"/>
              <a:gd name="connsiteX41" fmla="*/ 1567553 w 1572315"/>
              <a:gd name="connsiteY41" fmla="*/ 345281 h 564356"/>
              <a:gd name="connsiteX42" fmla="*/ 1572315 w 1572315"/>
              <a:gd name="connsiteY42" fmla="*/ 321469 h 564356"/>
              <a:gd name="connsiteX43" fmla="*/ 1567553 w 1572315"/>
              <a:gd name="connsiteY43" fmla="*/ 288131 h 564356"/>
              <a:gd name="connsiteX44" fmla="*/ 1553265 w 1572315"/>
              <a:gd name="connsiteY44" fmla="*/ 264319 h 564356"/>
              <a:gd name="connsiteX45" fmla="*/ 1543740 w 1572315"/>
              <a:gd name="connsiteY45" fmla="*/ 245269 h 564356"/>
              <a:gd name="connsiteX46" fmla="*/ 1467540 w 1572315"/>
              <a:gd name="connsiteY46" fmla="*/ 169069 h 564356"/>
              <a:gd name="connsiteX47" fmla="*/ 1443728 w 1572315"/>
              <a:gd name="connsiteY47" fmla="*/ 150019 h 564356"/>
              <a:gd name="connsiteX48" fmla="*/ 1386578 w 1572315"/>
              <a:gd name="connsiteY48" fmla="*/ 107156 h 564356"/>
              <a:gd name="connsiteX49" fmla="*/ 1353240 w 1572315"/>
              <a:gd name="connsiteY49" fmla="*/ 92869 h 564356"/>
              <a:gd name="connsiteX50" fmla="*/ 1324665 w 1572315"/>
              <a:gd name="connsiteY50" fmla="*/ 78581 h 564356"/>
              <a:gd name="connsiteX51" fmla="*/ 1267515 w 1572315"/>
              <a:gd name="connsiteY51" fmla="*/ 64294 h 564356"/>
              <a:gd name="connsiteX52" fmla="*/ 1243703 w 1572315"/>
              <a:gd name="connsiteY52" fmla="*/ 54769 h 564356"/>
              <a:gd name="connsiteX53" fmla="*/ 1210365 w 1572315"/>
              <a:gd name="connsiteY53" fmla="*/ 45244 h 564356"/>
              <a:gd name="connsiteX54" fmla="*/ 1157978 w 1572315"/>
              <a:gd name="connsiteY54" fmla="*/ 21431 h 564356"/>
              <a:gd name="connsiteX55" fmla="*/ 1115115 w 1572315"/>
              <a:gd name="connsiteY55" fmla="*/ 11906 h 564356"/>
              <a:gd name="connsiteX56" fmla="*/ 1100828 w 1572315"/>
              <a:gd name="connsiteY56" fmla="*/ 7144 h 564356"/>
              <a:gd name="connsiteX57" fmla="*/ 1067490 w 1572315"/>
              <a:gd name="connsiteY57" fmla="*/ 2381 h 564356"/>
              <a:gd name="connsiteX58" fmla="*/ 972240 w 1572315"/>
              <a:gd name="connsiteY58" fmla="*/ 0 h 564356"/>
              <a:gd name="connsiteX59" fmla="*/ 810315 w 1572315"/>
              <a:gd name="connsiteY59" fmla="*/ 9525 h 564356"/>
              <a:gd name="connsiteX60" fmla="*/ 738878 w 1572315"/>
              <a:gd name="connsiteY60" fmla="*/ 2381 h 564356"/>
              <a:gd name="connsiteX61" fmla="*/ 710303 w 1572315"/>
              <a:gd name="connsiteY61" fmla="*/ 7144 h 564356"/>
              <a:gd name="connsiteX62" fmla="*/ 634103 w 1572315"/>
              <a:gd name="connsiteY62" fmla="*/ 11906 h 564356"/>
              <a:gd name="connsiteX63" fmla="*/ 110228 w 1572315"/>
              <a:gd name="connsiteY63" fmla="*/ 16669 h 564356"/>
              <a:gd name="connsiteX64" fmla="*/ 19741 w 1572315"/>
              <a:gd name="connsiteY64" fmla="*/ 59531 h 564356"/>
              <a:gd name="connsiteX0" fmla="*/ 19741 w 1572315"/>
              <a:gd name="connsiteY0" fmla="*/ 59531 h 564356"/>
              <a:gd name="connsiteX1" fmla="*/ 690 w 1572315"/>
              <a:gd name="connsiteY1" fmla="*/ 216694 h 564356"/>
              <a:gd name="connsiteX2" fmla="*/ 34028 w 1572315"/>
              <a:gd name="connsiteY2" fmla="*/ 292894 h 564356"/>
              <a:gd name="connsiteX3" fmla="*/ 62603 w 1572315"/>
              <a:gd name="connsiteY3" fmla="*/ 335756 h 564356"/>
              <a:gd name="connsiteX4" fmla="*/ 76890 w 1572315"/>
              <a:gd name="connsiteY4" fmla="*/ 359569 h 564356"/>
              <a:gd name="connsiteX5" fmla="*/ 124515 w 1572315"/>
              <a:gd name="connsiteY5" fmla="*/ 407194 h 564356"/>
              <a:gd name="connsiteX6" fmla="*/ 134040 w 1572315"/>
              <a:gd name="connsiteY6" fmla="*/ 421481 h 564356"/>
              <a:gd name="connsiteX7" fmla="*/ 172140 w 1572315"/>
              <a:gd name="connsiteY7" fmla="*/ 454819 h 564356"/>
              <a:gd name="connsiteX8" fmla="*/ 195953 w 1572315"/>
              <a:gd name="connsiteY8" fmla="*/ 478631 h 564356"/>
              <a:gd name="connsiteX9" fmla="*/ 219765 w 1572315"/>
              <a:gd name="connsiteY9" fmla="*/ 497681 h 564356"/>
              <a:gd name="connsiteX10" fmla="*/ 276915 w 1572315"/>
              <a:gd name="connsiteY10" fmla="*/ 550069 h 564356"/>
              <a:gd name="connsiteX11" fmla="*/ 291203 w 1572315"/>
              <a:gd name="connsiteY11" fmla="*/ 554831 h 564356"/>
              <a:gd name="connsiteX12" fmla="*/ 362640 w 1572315"/>
              <a:gd name="connsiteY12" fmla="*/ 564356 h 564356"/>
              <a:gd name="connsiteX13" fmla="*/ 438840 w 1572315"/>
              <a:gd name="connsiteY13" fmla="*/ 540544 h 564356"/>
              <a:gd name="connsiteX14" fmla="*/ 476940 w 1572315"/>
              <a:gd name="connsiteY14" fmla="*/ 511969 h 564356"/>
              <a:gd name="connsiteX15" fmla="*/ 495990 w 1572315"/>
              <a:gd name="connsiteY15" fmla="*/ 502444 h 564356"/>
              <a:gd name="connsiteX16" fmla="*/ 538853 w 1572315"/>
              <a:gd name="connsiteY16" fmla="*/ 473869 h 564356"/>
              <a:gd name="connsiteX17" fmla="*/ 567428 w 1572315"/>
              <a:gd name="connsiteY17" fmla="*/ 464344 h 564356"/>
              <a:gd name="connsiteX18" fmla="*/ 615053 w 1572315"/>
              <a:gd name="connsiteY18" fmla="*/ 440531 h 564356"/>
              <a:gd name="connsiteX19" fmla="*/ 629340 w 1572315"/>
              <a:gd name="connsiteY19" fmla="*/ 431006 h 564356"/>
              <a:gd name="connsiteX20" fmla="*/ 653153 w 1572315"/>
              <a:gd name="connsiteY20" fmla="*/ 421481 h 564356"/>
              <a:gd name="connsiteX21" fmla="*/ 738878 w 1572315"/>
              <a:gd name="connsiteY21" fmla="*/ 407194 h 564356"/>
              <a:gd name="connsiteX22" fmla="*/ 867465 w 1572315"/>
              <a:gd name="connsiteY22" fmla="*/ 402431 h 564356"/>
              <a:gd name="connsiteX23" fmla="*/ 967478 w 1572315"/>
              <a:gd name="connsiteY23" fmla="*/ 407194 h 564356"/>
              <a:gd name="connsiteX24" fmla="*/ 1010340 w 1572315"/>
              <a:gd name="connsiteY24" fmla="*/ 421481 h 564356"/>
              <a:gd name="connsiteX25" fmla="*/ 1024628 w 1572315"/>
              <a:gd name="connsiteY25" fmla="*/ 426244 h 564356"/>
              <a:gd name="connsiteX26" fmla="*/ 1057965 w 1572315"/>
              <a:gd name="connsiteY26" fmla="*/ 445294 h 564356"/>
              <a:gd name="connsiteX27" fmla="*/ 1077015 w 1572315"/>
              <a:gd name="connsiteY27" fmla="*/ 450056 h 564356"/>
              <a:gd name="connsiteX28" fmla="*/ 1105590 w 1572315"/>
              <a:gd name="connsiteY28" fmla="*/ 464344 h 564356"/>
              <a:gd name="connsiteX29" fmla="*/ 1119878 w 1572315"/>
              <a:gd name="connsiteY29" fmla="*/ 469106 h 564356"/>
              <a:gd name="connsiteX30" fmla="*/ 1153215 w 1572315"/>
              <a:gd name="connsiteY30" fmla="*/ 483394 h 564356"/>
              <a:gd name="connsiteX31" fmla="*/ 1186553 w 1572315"/>
              <a:gd name="connsiteY31" fmla="*/ 502444 h 564356"/>
              <a:gd name="connsiteX32" fmla="*/ 1215128 w 1572315"/>
              <a:gd name="connsiteY32" fmla="*/ 521494 h 564356"/>
              <a:gd name="connsiteX33" fmla="*/ 1267515 w 1572315"/>
              <a:gd name="connsiteY33" fmla="*/ 535781 h 564356"/>
              <a:gd name="connsiteX34" fmla="*/ 1377053 w 1572315"/>
              <a:gd name="connsiteY34" fmla="*/ 526256 h 564356"/>
              <a:gd name="connsiteX35" fmla="*/ 1429440 w 1572315"/>
              <a:gd name="connsiteY35" fmla="*/ 521494 h 564356"/>
              <a:gd name="connsiteX36" fmla="*/ 1477065 w 1572315"/>
              <a:gd name="connsiteY36" fmla="*/ 507206 h 564356"/>
              <a:gd name="connsiteX37" fmla="*/ 1491353 w 1572315"/>
              <a:gd name="connsiteY37" fmla="*/ 492919 h 564356"/>
              <a:gd name="connsiteX38" fmla="*/ 1529453 w 1572315"/>
              <a:gd name="connsiteY38" fmla="*/ 445294 h 564356"/>
              <a:gd name="connsiteX39" fmla="*/ 1553265 w 1572315"/>
              <a:gd name="connsiteY39" fmla="*/ 407194 h 564356"/>
              <a:gd name="connsiteX40" fmla="*/ 1562790 w 1572315"/>
              <a:gd name="connsiteY40" fmla="*/ 378619 h 564356"/>
              <a:gd name="connsiteX41" fmla="*/ 1567553 w 1572315"/>
              <a:gd name="connsiteY41" fmla="*/ 345281 h 564356"/>
              <a:gd name="connsiteX42" fmla="*/ 1572315 w 1572315"/>
              <a:gd name="connsiteY42" fmla="*/ 321469 h 564356"/>
              <a:gd name="connsiteX43" fmla="*/ 1567553 w 1572315"/>
              <a:gd name="connsiteY43" fmla="*/ 288131 h 564356"/>
              <a:gd name="connsiteX44" fmla="*/ 1553265 w 1572315"/>
              <a:gd name="connsiteY44" fmla="*/ 264319 h 564356"/>
              <a:gd name="connsiteX45" fmla="*/ 1543740 w 1572315"/>
              <a:gd name="connsiteY45" fmla="*/ 245269 h 564356"/>
              <a:gd name="connsiteX46" fmla="*/ 1467540 w 1572315"/>
              <a:gd name="connsiteY46" fmla="*/ 169069 h 564356"/>
              <a:gd name="connsiteX47" fmla="*/ 1443728 w 1572315"/>
              <a:gd name="connsiteY47" fmla="*/ 150019 h 564356"/>
              <a:gd name="connsiteX48" fmla="*/ 1386578 w 1572315"/>
              <a:gd name="connsiteY48" fmla="*/ 107156 h 564356"/>
              <a:gd name="connsiteX49" fmla="*/ 1353240 w 1572315"/>
              <a:gd name="connsiteY49" fmla="*/ 92869 h 564356"/>
              <a:gd name="connsiteX50" fmla="*/ 1324665 w 1572315"/>
              <a:gd name="connsiteY50" fmla="*/ 78581 h 564356"/>
              <a:gd name="connsiteX51" fmla="*/ 1267515 w 1572315"/>
              <a:gd name="connsiteY51" fmla="*/ 64294 h 564356"/>
              <a:gd name="connsiteX52" fmla="*/ 1243703 w 1572315"/>
              <a:gd name="connsiteY52" fmla="*/ 54769 h 564356"/>
              <a:gd name="connsiteX53" fmla="*/ 1210365 w 1572315"/>
              <a:gd name="connsiteY53" fmla="*/ 45244 h 564356"/>
              <a:gd name="connsiteX54" fmla="*/ 1157978 w 1572315"/>
              <a:gd name="connsiteY54" fmla="*/ 21431 h 564356"/>
              <a:gd name="connsiteX55" fmla="*/ 1115115 w 1572315"/>
              <a:gd name="connsiteY55" fmla="*/ 11906 h 564356"/>
              <a:gd name="connsiteX56" fmla="*/ 1100828 w 1572315"/>
              <a:gd name="connsiteY56" fmla="*/ 7144 h 564356"/>
              <a:gd name="connsiteX57" fmla="*/ 1067490 w 1572315"/>
              <a:gd name="connsiteY57" fmla="*/ 2381 h 564356"/>
              <a:gd name="connsiteX58" fmla="*/ 972240 w 1572315"/>
              <a:gd name="connsiteY58" fmla="*/ 0 h 564356"/>
              <a:gd name="connsiteX59" fmla="*/ 810315 w 1572315"/>
              <a:gd name="connsiteY59" fmla="*/ 0 h 564356"/>
              <a:gd name="connsiteX60" fmla="*/ 738878 w 1572315"/>
              <a:gd name="connsiteY60" fmla="*/ 2381 h 564356"/>
              <a:gd name="connsiteX61" fmla="*/ 710303 w 1572315"/>
              <a:gd name="connsiteY61" fmla="*/ 7144 h 564356"/>
              <a:gd name="connsiteX62" fmla="*/ 634103 w 1572315"/>
              <a:gd name="connsiteY62" fmla="*/ 11906 h 564356"/>
              <a:gd name="connsiteX63" fmla="*/ 110228 w 1572315"/>
              <a:gd name="connsiteY63" fmla="*/ 16669 h 564356"/>
              <a:gd name="connsiteX64" fmla="*/ 19741 w 1572315"/>
              <a:gd name="connsiteY64" fmla="*/ 59531 h 564356"/>
              <a:gd name="connsiteX0" fmla="*/ 19775 w 1572349"/>
              <a:gd name="connsiteY0" fmla="*/ 59531 h 564356"/>
              <a:gd name="connsiteX1" fmla="*/ 724 w 1572349"/>
              <a:gd name="connsiteY1" fmla="*/ 216694 h 564356"/>
              <a:gd name="connsiteX2" fmla="*/ 34062 w 1572349"/>
              <a:gd name="connsiteY2" fmla="*/ 292894 h 564356"/>
              <a:gd name="connsiteX3" fmla="*/ 62637 w 1572349"/>
              <a:gd name="connsiteY3" fmla="*/ 335756 h 564356"/>
              <a:gd name="connsiteX4" fmla="*/ 76924 w 1572349"/>
              <a:gd name="connsiteY4" fmla="*/ 359569 h 564356"/>
              <a:gd name="connsiteX5" fmla="*/ 124549 w 1572349"/>
              <a:gd name="connsiteY5" fmla="*/ 407194 h 564356"/>
              <a:gd name="connsiteX6" fmla="*/ 134074 w 1572349"/>
              <a:gd name="connsiteY6" fmla="*/ 421481 h 564356"/>
              <a:gd name="connsiteX7" fmla="*/ 172174 w 1572349"/>
              <a:gd name="connsiteY7" fmla="*/ 454819 h 564356"/>
              <a:gd name="connsiteX8" fmla="*/ 195987 w 1572349"/>
              <a:gd name="connsiteY8" fmla="*/ 478631 h 564356"/>
              <a:gd name="connsiteX9" fmla="*/ 219799 w 1572349"/>
              <a:gd name="connsiteY9" fmla="*/ 497681 h 564356"/>
              <a:gd name="connsiteX10" fmla="*/ 276949 w 1572349"/>
              <a:gd name="connsiteY10" fmla="*/ 550069 h 564356"/>
              <a:gd name="connsiteX11" fmla="*/ 291237 w 1572349"/>
              <a:gd name="connsiteY11" fmla="*/ 554831 h 564356"/>
              <a:gd name="connsiteX12" fmla="*/ 362674 w 1572349"/>
              <a:gd name="connsiteY12" fmla="*/ 564356 h 564356"/>
              <a:gd name="connsiteX13" fmla="*/ 438874 w 1572349"/>
              <a:gd name="connsiteY13" fmla="*/ 540544 h 564356"/>
              <a:gd name="connsiteX14" fmla="*/ 476974 w 1572349"/>
              <a:gd name="connsiteY14" fmla="*/ 511969 h 564356"/>
              <a:gd name="connsiteX15" fmla="*/ 496024 w 1572349"/>
              <a:gd name="connsiteY15" fmla="*/ 502444 h 564356"/>
              <a:gd name="connsiteX16" fmla="*/ 538887 w 1572349"/>
              <a:gd name="connsiteY16" fmla="*/ 473869 h 564356"/>
              <a:gd name="connsiteX17" fmla="*/ 567462 w 1572349"/>
              <a:gd name="connsiteY17" fmla="*/ 464344 h 564356"/>
              <a:gd name="connsiteX18" fmla="*/ 615087 w 1572349"/>
              <a:gd name="connsiteY18" fmla="*/ 440531 h 564356"/>
              <a:gd name="connsiteX19" fmla="*/ 629374 w 1572349"/>
              <a:gd name="connsiteY19" fmla="*/ 431006 h 564356"/>
              <a:gd name="connsiteX20" fmla="*/ 653187 w 1572349"/>
              <a:gd name="connsiteY20" fmla="*/ 421481 h 564356"/>
              <a:gd name="connsiteX21" fmla="*/ 738912 w 1572349"/>
              <a:gd name="connsiteY21" fmla="*/ 407194 h 564356"/>
              <a:gd name="connsiteX22" fmla="*/ 867499 w 1572349"/>
              <a:gd name="connsiteY22" fmla="*/ 402431 h 564356"/>
              <a:gd name="connsiteX23" fmla="*/ 967512 w 1572349"/>
              <a:gd name="connsiteY23" fmla="*/ 407194 h 564356"/>
              <a:gd name="connsiteX24" fmla="*/ 1010374 w 1572349"/>
              <a:gd name="connsiteY24" fmla="*/ 421481 h 564356"/>
              <a:gd name="connsiteX25" fmla="*/ 1024662 w 1572349"/>
              <a:gd name="connsiteY25" fmla="*/ 426244 h 564356"/>
              <a:gd name="connsiteX26" fmla="*/ 1057999 w 1572349"/>
              <a:gd name="connsiteY26" fmla="*/ 445294 h 564356"/>
              <a:gd name="connsiteX27" fmla="*/ 1077049 w 1572349"/>
              <a:gd name="connsiteY27" fmla="*/ 450056 h 564356"/>
              <a:gd name="connsiteX28" fmla="*/ 1105624 w 1572349"/>
              <a:gd name="connsiteY28" fmla="*/ 464344 h 564356"/>
              <a:gd name="connsiteX29" fmla="*/ 1119912 w 1572349"/>
              <a:gd name="connsiteY29" fmla="*/ 469106 h 564356"/>
              <a:gd name="connsiteX30" fmla="*/ 1153249 w 1572349"/>
              <a:gd name="connsiteY30" fmla="*/ 483394 h 564356"/>
              <a:gd name="connsiteX31" fmla="*/ 1186587 w 1572349"/>
              <a:gd name="connsiteY31" fmla="*/ 502444 h 564356"/>
              <a:gd name="connsiteX32" fmla="*/ 1215162 w 1572349"/>
              <a:gd name="connsiteY32" fmla="*/ 521494 h 564356"/>
              <a:gd name="connsiteX33" fmla="*/ 1267549 w 1572349"/>
              <a:gd name="connsiteY33" fmla="*/ 535781 h 564356"/>
              <a:gd name="connsiteX34" fmla="*/ 1377087 w 1572349"/>
              <a:gd name="connsiteY34" fmla="*/ 526256 h 564356"/>
              <a:gd name="connsiteX35" fmla="*/ 1429474 w 1572349"/>
              <a:gd name="connsiteY35" fmla="*/ 521494 h 564356"/>
              <a:gd name="connsiteX36" fmla="*/ 1477099 w 1572349"/>
              <a:gd name="connsiteY36" fmla="*/ 507206 h 564356"/>
              <a:gd name="connsiteX37" fmla="*/ 1491387 w 1572349"/>
              <a:gd name="connsiteY37" fmla="*/ 492919 h 564356"/>
              <a:gd name="connsiteX38" fmla="*/ 1529487 w 1572349"/>
              <a:gd name="connsiteY38" fmla="*/ 445294 h 564356"/>
              <a:gd name="connsiteX39" fmla="*/ 1553299 w 1572349"/>
              <a:gd name="connsiteY39" fmla="*/ 407194 h 564356"/>
              <a:gd name="connsiteX40" fmla="*/ 1562824 w 1572349"/>
              <a:gd name="connsiteY40" fmla="*/ 378619 h 564356"/>
              <a:gd name="connsiteX41" fmla="*/ 1567587 w 1572349"/>
              <a:gd name="connsiteY41" fmla="*/ 345281 h 564356"/>
              <a:gd name="connsiteX42" fmla="*/ 1572349 w 1572349"/>
              <a:gd name="connsiteY42" fmla="*/ 321469 h 564356"/>
              <a:gd name="connsiteX43" fmla="*/ 1567587 w 1572349"/>
              <a:gd name="connsiteY43" fmla="*/ 288131 h 564356"/>
              <a:gd name="connsiteX44" fmla="*/ 1553299 w 1572349"/>
              <a:gd name="connsiteY44" fmla="*/ 264319 h 564356"/>
              <a:gd name="connsiteX45" fmla="*/ 1543774 w 1572349"/>
              <a:gd name="connsiteY45" fmla="*/ 245269 h 564356"/>
              <a:gd name="connsiteX46" fmla="*/ 1467574 w 1572349"/>
              <a:gd name="connsiteY46" fmla="*/ 169069 h 564356"/>
              <a:gd name="connsiteX47" fmla="*/ 1443762 w 1572349"/>
              <a:gd name="connsiteY47" fmla="*/ 150019 h 564356"/>
              <a:gd name="connsiteX48" fmla="*/ 1386612 w 1572349"/>
              <a:gd name="connsiteY48" fmla="*/ 107156 h 564356"/>
              <a:gd name="connsiteX49" fmla="*/ 1353274 w 1572349"/>
              <a:gd name="connsiteY49" fmla="*/ 92869 h 564356"/>
              <a:gd name="connsiteX50" fmla="*/ 1324699 w 1572349"/>
              <a:gd name="connsiteY50" fmla="*/ 78581 h 564356"/>
              <a:gd name="connsiteX51" fmla="*/ 1267549 w 1572349"/>
              <a:gd name="connsiteY51" fmla="*/ 64294 h 564356"/>
              <a:gd name="connsiteX52" fmla="*/ 1243737 w 1572349"/>
              <a:gd name="connsiteY52" fmla="*/ 54769 h 564356"/>
              <a:gd name="connsiteX53" fmla="*/ 1210399 w 1572349"/>
              <a:gd name="connsiteY53" fmla="*/ 45244 h 564356"/>
              <a:gd name="connsiteX54" fmla="*/ 1158012 w 1572349"/>
              <a:gd name="connsiteY54" fmla="*/ 21431 h 564356"/>
              <a:gd name="connsiteX55" fmla="*/ 1115149 w 1572349"/>
              <a:gd name="connsiteY55" fmla="*/ 11906 h 564356"/>
              <a:gd name="connsiteX56" fmla="*/ 1100862 w 1572349"/>
              <a:gd name="connsiteY56" fmla="*/ 7144 h 564356"/>
              <a:gd name="connsiteX57" fmla="*/ 1067524 w 1572349"/>
              <a:gd name="connsiteY57" fmla="*/ 2381 h 564356"/>
              <a:gd name="connsiteX58" fmla="*/ 972274 w 1572349"/>
              <a:gd name="connsiteY58" fmla="*/ 0 h 564356"/>
              <a:gd name="connsiteX59" fmla="*/ 810349 w 1572349"/>
              <a:gd name="connsiteY59" fmla="*/ 0 h 564356"/>
              <a:gd name="connsiteX60" fmla="*/ 738912 w 1572349"/>
              <a:gd name="connsiteY60" fmla="*/ 2381 h 564356"/>
              <a:gd name="connsiteX61" fmla="*/ 710337 w 1572349"/>
              <a:gd name="connsiteY61" fmla="*/ 7144 h 564356"/>
              <a:gd name="connsiteX62" fmla="*/ 634137 w 1572349"/>
              <a:gd name="connsiteY62" fmla="*/ 11906 h 564356"/>
              <a:gd name="connsiteX63" fmla="*/ 112644 w 1572349"/>
              <a:gd name="connsiteY63" fmla="*/ 1218 h 564356"/>
              <a:gd name="connsiteX64" fmla="*/ 19775 w 1572349"/>
              <a:gd name="connsiteY64" fmla="*/ 59531 h 564356"/>
              <a:gd name="connsiteX0" fmla="*/ 19775 w 1572349"/>
              <a:gd name="connsiteY0" fmla="*/ 63087 h 567912"/>
              <a:gd name="connsiteX1" fmla="*/ 724 w 1572349"/>
              <a:gd name="connsiteY1" fmla="*/ 220250 h 567912"/>
              <a:gd name="connsiteX2" fmla="*/ 34062 w 1572349"/>
              <a:gd name="connsiteY2" fmla="*/ 296450 h 567912"/>
              <a:gd name="connsiteX3" fmla="*/ 62637 w 1572349"/>
              <a:gd name="connsiteY3" fmla="*/ 339312 h 567912"/>
              <a:gd name="connsiteX4" fmla="*/ 76924 w 1572349"/>
              <a:gd name="connsiteY4" fmla="*/ 363125 h 567912"/>
              <a:gd name="connsiteX5" fmla="*/ 124549 w 1572349"/>
              <a:gd name="connsiteY5" fmla="*/ 410750 h 567912"/>
              <a:gd name="connsiteX6" fmla="*/ 134074 w 1572349"/>
              <a:gd name="connsiteY6" fmla="*/ 425037 h 567912"/>
              <a:gd name="connsiteX7" fmla="*/ 172174 w 1572349"/>
              <a:gd name="connsiteY7" fmla="*/ 458375 h 567912"/>
              <a:gd name="connsiteX8" fmla="*/ 195987 w 1572349"/>
              <a:gd name="connsiteY8" fmla="*/ 482187 h 567912"/>
              <a:gd name="connsiteX9" fmla="*/ 219799 w 1572349"/>
              <a:gd name="connsiteY9" fmla="*/ 501237 h 567912"/>
              <a:gd name="connsiteX10" fmla="*/ 276949 w 1572349"/>
              <a:gd name="connsiteY10" fmla="*/ 553625 h 567912"/>
              <a:gd name="connsiteX11" fmla="*/ 291237 w 1572349"/>
              <a:gd name="connsiteY11" fmla="*/ 558387 h 567912"/>
              <a:gd name="connsiteX12" fmla="*/ 362674 w 1572349"/>
              <a:gd name="connsiteY12" fmla="*/ 567912 h 567912"/>
              <a:gd name="connsiteX13" fmla="*/ 438874 w 1572349"/>
              <a:gd name="connsiteY13" fmla="*/ 544100 h 567912"/>
              <a:gd name="connsiteX14" fmla="*/ 476974 w 1572349"/>
              <a:gd name="connsiteY14" fmla="*/ 515525 h 567912"/>
              <a:gd name="connsiteX15" fmla="*/ 496024 w 1572349"/>
              <a:gd name="connsiteY15" fmla="*/ 506000 h 567912"/>
              <a:gd name="connsiteX16" fmla="*/ 538887 w 1572349"/>
              <a:gd name="connsiteY16" fmla="*/ 477425 h 567912"/>
              <a:gd name="connsiteX17" fmla="*/ 567462 w 1572349"/>
              <a:gd name="connsiteY17" fmla="*/ 467900 h 567912"/>
              <a:gd name="connsiteX18" fmla="*/ 615087 w 1572349"/>
              <a:gd name="connsiteY18" fmla="*/ 444087 h 567912"/>
              <a:gd name="connsiteX19" fmla="*/ 629374 w 1572349"/>
              <a:gd name="connsiteY19" fmla="*/ 434562 h 567912"/>
              <a:gd name="connsiteX20" fmla="*/ 653187 w 1572349"/>
              <a:gd name="connsiteY20" fmla="*/ 425037 h 567912"/>
              <a:gd name="connsiteX21" fmla="*/ 738912 w 1572349"/>
              <a:gd name="connsiteY21" fmla="*/ 410750 h 567912"/>
              <a:gd name="connsiteX22" fmla="*/ 867499 w 1572349"/>
              <a:gd name="connsiteY22" fmla="*/ 405987 h 567912"/>
              <a:gd name="connsiteX23" fmla="*/ 967512 w 1572349"/>
              <a:gd name="connsiteY23" fmla="*/ 410750 h 567912"/>
              <a:gd name="connsiteX24" fmla="*/ 1010374 w 1572349"/>
              <a:gd name="connsiteY24" fmla="*/ 425037 h 567912"/>
              <a:gd name="connsiteX25" fmla="*/ 1024662 w 1572349"/>
              <a:gd name="connsiteY25" fmla="*/ 429800 h 567912"/>
              <a:gd name="connsiteX26" fmla="*/ 1057999 w 1572349"/>
              <a:gd name="connsiteY26" fmla="*/ 448850 h 567912"/>
              <a:gd name="connsiteX27" fmla="*/ 1077049 w 1572349"/>
              <a:gd name="connsiteY27" fmla="*/ 453612 h 567912"/>
              <a:gd name="connsiteX28" fmla="*/ 1105624 w 1572349"/>
              <a:gd name="connsiteY28" fmla="*/ 467900 h 567912"/>
              <a:gd name="connsiteX29" fmla="*/ 1119912 w 1572349"/>
              <a:gd name="connsiteY29" fmla="*/ 472662 h 567912"/>
              <a:gd name="connsiteX30" fmla="*/ 1153249 w 1572349"/>
              <a:gd name="connsiteY30" fmla="*/ 486950 h 567912"/>
              <a:gd name="connsiteX31" fmla="*/ 1186587 w 1572349"/>
              <a:gd name="connsiteY31" fmla="*/ 506000 h 567912"/>
              <a:gd name="connsiteX32" fmla="*/ 1215162 w 1572349"/>
              <a:gd name="connsiteY32" fmla="*/ 525050 h 567912"/>
              <a:gd name="connsiteX33" fmla="*/ 1267549 w 1572349"/>
              <a:gd name="connsiteY33" fmla="*/ 539337 h 567912"/>
              <a:gd name="connsiteX34" fmla="*/ 1377087 w 1572349"/>
              <a:gd name="connsiteY34" fmla="*/ 529812 h 567912"/>
              <a:gd name="connsiteX35" fmla="*/ 1429474 w 1572349"/>
              <a:gd name="connsiteY35" fmla="*/ 525050 h 567912"/>
              <a:gd name="connsiteX36" fmla="*/ 1477099 w 1572349"/>
              <a:gd name="connsiteY36" fmla="*/ 510762 h 567912"/>
              <a:gd name="connsiteX37" fmla="*/ 1491387 w 1572349"/>
              <a:gd name="connsiteY37" fmla="*/ 496475 h 567912"/>
              <a:gd name="connsiteX38" fmla="*/ 1529487 w 1572349"/>
              <a:gd name="connsiteY38" fmla="*/ 448850 h 567912"/>
              <a:gd name="connsiteX39" fmla="*/ 1553299 w 1572349"/>
              <a:gd name="connsiteY39" fmla="*/ 410750 h 567912"/>
              <a:gd name="connsiteX40" fmla="*/ 1562824 w 1572349"/>
              <a:gd name="connsiteY40" fmla="*/ 382175 h 567912"/>
              <a:gd name="connsiteX41" fmla="*/ 1567587 w 1572349"/>
              <a:gd name="connsiteY41" fmla="*/ 348837 h 567912"/>
              <a:gd name="connsiteX42" fmla="*/ 1572349 w 1572349"/>
              <a:gd name="connsiteY42" fmla="*/ 325025 h 567912"/>
              <a:gd name="connsiteX43" fmla="*/ 1567587 w 1572349"/>
              <a:gd name="connsiteY43" fmla="*/ 291687 h 567912"/>
              <a:gd name="connsiteX44" fmla="*/ 1553299 w 1572349"/>
              <a:gd name="connsiteY44" fmla="*/ 267875 h 567912"/>
              <a:gd name="connsiteX45" fmla="*/ 1543774 w 1572349"/>
              <a:gd name="connsiteY45" fmla="*/ 248825 h 567912"/>
              <a:gd name="connsiteX46" fmla="*/ 1467574 w 1572349"/>
              <a:gd name="connsiteY46" fmla="*/ 172625 h 567912"/>
              <a:gd name="connsiteX47" fmla="*/ 1443762 w 1572349"/>
              <a:gd name="connsiteY47" fmla="*/ 153575 h 567912"/>
              <a:gd name="connsiteX48" fmla="*/ 1386612 w 1572349"/>
              <a:gd name="connsiteY48" fmla="*/ 110712 h 567912"/>
              <a:gd name="connsiteX49" fmla="*/ 1353274 w 1572349"/>
              <a:gd name="connsiteY49" fmla="*/ 96425 h 567912"/>
              <a:gd name="connsiteX50" fmla="*/ 1324699 w 1572349"/>
              <a:gd name="connsiteY50" fmla="*/ 82137 h 567912"/>
              <a:gd name="connsiteX51" fmla="*/ 1267549 w 1572349"/>
              <a:gd name="connsiteY51" fmla="*/ 67850 h 567912"/>
              <a:gd name="connsiteX52" fmla="*/ 1243737 w 1572349"/>
              <a:gd name="connsiteY52" fmla="*/ 58325 h 567912"/>
              <a:gd name="connsiteX53" fmla="*/ 1210399 w 1572349"/>
              <a:gd name="connsiteY53" fmla="*/ 48800 h 567912"/>
              <a:gd name="connsiteX54" fmla="*/ 1158012 w 1572349"/>
              <a:gd name="connsiteY54" fmla="*/ 24987 h 567912"/>
              <a:gd name="connsiteX55" fmla="*/ 1115149 w 1572349"/>
              <a:gd name="connsiteY55" fmla="*/ 15462 h 567912"/>
              <a:gd name="connsiteX56" fmla="*/ 1100862 w 1572349"/>
              <a:gd name="connsiteY56" fmla="*/ 10700 h 567912"/>
              <a:gd name="connsiteX57" fmla="*/ 1067524 w 1572349"/>
              <a:gd name="connsiteY57" fmla="*/ 5937 h 567912"/>
              <a:gd name="connsiteX58" fmla="*/ 972274 w 1572349"/>
              <a:gd name="connsiteY58" fmla="*/ 3556 h 567912"/>
              <a:gd name="connsiteX59" fmla="*/ 810349 w 1572349"/>
              <a:gd name="connsiteY59" fmla="*/ 3556 h 567912"/>
              <a:gd name="connsiteX60" fmla="*/ 738912 w 1572349"/>
              <a:gd name="connsiteY60" fmla="*/ 5937 h 567912"/>
              <a:gd name="connsiteX61" fmla="*/ 710337 w 1572349"/>
              <a:gd name="connsiteY61" fmla="*/ 10700 h 567912"/>
              <a:gd name="connsiteX62" fmla="*/ 636518 w 1572349"/>
              <a:gd name="connsiteY62" fmla="*/ 11 h 567912"/>
              <a:gd name="connsiteX63" fmla="*/ 112644 w 1572349"/>
              <a:gd name="connsiteY63" fmla="*/ 4774 h 567912"/>
              <a:gd name="connsiteX64" fmla="*/ 19775 w 1572349"/>
              <a:gd name="connsiteY64" fmla="*/ 63087 h 567912"/>
              <a:gd name="connsiteX0" fmla="*/ 19775 w 1572349"/>
              <a:gd name="connsiteY0" fmla="*/ 65823 h 570648"/>
              <a:gd name="connsiteX1" fmla="*/ 724 w 1572349"/>
              <a:gd name="connsiteY1" fmla="*/ 222986 h 570648"/>
              <a:gd name="connsiteX2" fmla="*/ 34062 w 1572349"/>
              <a:gd name="connsiteY2" fmla="*/ 299186 h 570648"/>
              <a:gd name="connsiteX3" fmla="*/ 62637 w 1572349"/>
              <a:gd name="connsiteY3" fmla="*/ 342048 h 570648"/>
              <a:gd name="connsiteX4" fmla="*/ 76924 w 1572349"/>
              <a:gd name="connsiteY4" fmla="*/ 365861 h 570648"/>
              <a:gd name="connsiteX5" fmla="*/ 124549 w 1572349"/>
              <a:gd name="connsiteY5" fmla="*/ 413486 h 570648"/>
              <a:gd name="connsiteX6" fmla="*/ 134074 w 1572349"/>
              <a:gd name="connsiteY6" fmla="*/ 427773 h 570648"/>
              <a:gd name="connsiteX7" fmla="*/ 172174 w 1572349"/>
              <a:gd name="connsiteY7" fmla="*/ 461111 h 570648"/>
              <a:gd name="connsiteX8" fmla="*/ 195987 w 1572349"/>
              <a:gd name="connsiteY8" fmla="*/ 484923 h 570648"/>
              <a:gd name="connsiteX9" fmla="*/ 219799 w 1572349"/>
              <a:gd name="connsiteY9" fmla="*/ 503973 h 570648"/>
              <a:gd name="connsiteX10" fmla="*/ 276949 w 1572349"/>
              <a:gd name="connsiteY10" fmla="*/ 556361 h 570648"/>
              <a:gd name="connsiteX11" fmla="*/ 291237 w 1572349"/>
              <a:gd name="connsiteY11" fmla="*/ 561123 h 570648"/>
              <a:gd name="connsiteX12" fmla="*/ 362674 w 1572349"/>
              <a:gd name="connsiteY12" fmla="*/ 570648 h 570648"/>
              <a:gd name="connsiteX13" fmla="*/ 438874 w 1572349"/>
              <a:gd name="connsiteY13" fmla="*/ 546836 h 570648"/>
              <a:gd name="connsiteX14" fmla="*/ 476974 w 1572349"/>
              <a:gd name="connsiteY14" fmla="*/ 518261 h 570648"/>
              <a:gd name="connsiteX15" fmla="*/ 496024 w 1572349"/>
              <a:gd name="connsiteY15" fmla="*/ 508736 h 570648"/>
              <a:gd name="connsiteX16" fmla="*/ 538887 w 1572349"/>
              <a:gd name="connsiteY16" fmla="*/ 480161 h 570648"/>
              <a:gd name="connsiteX17" fmla="*/ 567462 w 1572349"/>
              <a:gd name="connsiteY17" fmla="*/ 470636 h 570648"/>
              <a:gd name="connsiteX18" fmla="*/ 615087 w 1572349"/>
              <a:gd name="connsiteY18" fmla="*/ 446823 h 570648"/>
              <a:gd name="connsiteX19" fmla="*/ 629374 w 1572349"/>
              <a:gd name="connsiteY19" fmla="*/ 437298 h 570648"/>
              <a:gd name="connsiteX20" fmla="*/ 653187 w 1572349"/>
              <a:gd name="connsiteY20" fmla="*/ 427773 h 570648"/>
              <a:gd name="connsiteX21" fmla="*/ 738912 w 1572349"/>
              <a:gd name="connsiteY21" fmla="*/ 413486 h 570648"/>
              <a:gd name="connsiteX22" fmla="*/ 867499 w 1572349"/>
              <a:gd name="connsiteY22" fmla="*/ 408723 h 570648"/>
              <a:gd name="connsiteX23" fmla="*/ 967512 w 1572349"/>
              <a:gd name="connsiteY23" fmla="*/ 413486 h 570648"/>
              <a:gd name="connsiteX24" fmla="*/ 1010374 w 1572349"/>
              <a:gd name="connsiteY24" fmla="*/ 427773 h 570648"/>
              <a:gd name="connsiteX25" fmla="*/ 1024662 w 1572349"/>
              <a:gd name="connsiteY25" fmla="*/ 432536 h 570648"/>
              <a:gd name="connsiteX26" fmla="*/ 1057999 w 1572349"/>
              <a:gd name="connsiteY26" fmla="*/ 451586 h 570648"/>
              <a:gd name="connsiteX27" fmla="*/ 1077049 w 1572349"/>
              <a:gd name="connsiteY27" fmla="*/ 456348 h 570648"/>
              <a:gd name="connsiteX28" fmla="*/ 1105624 w 1572349"/>
              <a:gd name="connsiteY28" fmla="*/ 470636 h 570648"/>
              <a:gd name="connsiteX29" fmla="*/ 1119912 w 1572349"/>
              <a:gd name="connsiteY29" fmla="*/ 475398 h 570648"/>
              <a:gd name="connsiteX30" fmla="*/ 1153249 w 1572349"/>
              <a:gd name="connsiteY30" fmla="*/ 489686 h 570648"/>
              <a:gd name="connsiteX31" fmla="*/ 1186587 w 1572349"/>
              <a:gd name="connsiteY31" fmla="*/ 508736 h 570648"/>
              <a:gd name="connsiteX32" fmla="*/ 1215162 w 1572349"/>
              <a:gd name="connsiteY32" fmla="*/ 527786 h 570648"/>
              <a:gd name="connsiteX33" fmla="*/ 1267549 w 1572349"/>
              <a:gd name="connsiteY33" fmla="*/ 542073 h 570648"/>
              <a:gd name="connsiteX34" fmla="*/ 1377087 w 1572349"/>
              <a:gd name="connsiteY34" fmla="*/ 532548 h 570648"/>
              <a:gd name="connsiteX35" fmla="*/ 1429474 w 1572349"/>
              <a:gd name="connsiteY35" fmla="*/ 527786 h 570648"/>
              <a:gd name="connsiteX36" fmla="*/ 1477099 w 1572349"/>
              <a:gd name="connsiteY36" fmla="*/ 513498 h 570648"/>
              <a:gd name="connsiteX37" fmla="*/ 1491387 w 1572349"/>
              <a:gd name="connsiteY37" fmla="*/ 499211 h 570648"/>
              <a:gd name="connsiteX38" fmla="*/ 1529487 w 1572349"/>
              <a:gd name="connsiteY38" fmla="*/ 451586 h 570648"/>
              <a:gd name="connsiteX39" fmla="*/ 1553299 w 1572349"/>
              <a:gd name="connsiteY39" fmla="*/ 413486 h 570648"/>
              <a:gd name="connsiteX40" fmla="*/ 1562824 w 1572349"/>
              <a:gd name="connsiteY40" fmla="*/ 384911 h 570648"/>
              <a:gd name="connsiteX41" fmla="*/ 1567587 w 1572349"/>
              <a:gd name="connsiteY41" fmla="*/ 351573 h 570648"/>
              <a:gd name="connsiteX42" fmla="*/ 1572349 w 1572349"/>
              <a:gd name="connsiteY42" fmla="*/ 327761 h 570648"/>
              <a:gd name="connsiteX43" fmla="*/ 1567587 w 1572349"/>
              <a:gd name="connsiteY43" fmla="*/ 294423 h 570648"/>
              <a:gd name="connsiteX44" fmla="*/ 1553299 w 1572349"/>
              <a:gd name="connsiteY44" fmla="*/ 270611 h 570648"/>
              <a:gd name="connsiteX45" fmla="*/ 1543774 w 1572349"/>
              <a:gd name="connsiteY45" fmla="*/ 251561 h 570648"/>
              <a:gd name="connsiteX46" fmla="*/ 1467574 w 1572349"/>
              <a:gd name="connsiteY46" fmla="*/ 175361 h 570648"/>
              <a:gd name="connsiteX47" fmla="*/ 1443762 w 1572349"/>
              <a:gd name="connsiteY47" fmla="*/ 156311 h 570648"/>
              <a:gd name="connsiteX48" fmla="*/ 1386612 w 1572349"/>
              <a:gd name="connsiteY48" fmla="*/ 113448 h 570648"/>
              <a:gd name="connsiteX49" fmla="*/ 1353274 w 1572349"/>
              <a:gd name="connsiteY49" fmla="*/ 99161 h 570648"/>
              <a:gd name="connsiteX50" fmla="*/ 1324699 w 1572349"/>
              <a:gd name="connsiteY50" fmla="*/ 84873 h 570648"/>
              <a:gd name="connsiteX51" fmla="*/ 1267549 w 1572349"/>
              <a:gd name="connsiteY51" fmla="*/ 70586 h 570648"/>
              <a:gd name="connsiteX52" fmla="*/ 1243737 w 1572349"/>
              <a:gd name="connsiteY52" fmla="*/ 61061 h 570648"/>
              <a:gd name="connsiteX53" fmla="*/ 1210399 w 1572349"/>
              <a:gd name="connsiteY53" fmla="*/ 51536 h 570648"/>
              <a:gd name="connsiteX54" fmla="*/ 1158012 w 1572349"/>
              <a:gd name="connsiteY54" fmla="*/ 27723 h 570648"/>
              <a:gd name="connsiteX55" fmla="*/ 1115149 w 1572349"/>
              <a:gd name="connsiteY55" fmla="*/ 18198 h 570648"/>
              <a:gd name="connsiteX56" fmla="*/ 1100862 w 1572349"/>
              <a:gd name="connsiteY56" fmla="*/ 13436 h 570648"/>
              <a:gd name="connsiteX57" fmla="*/ 1067524 w 1572349"/>
              <a:gd name="connsiteY57" fmla="*/ 8673 h 570648"/>
              <a:gd name="connsiteX58" fmla="*/ 972274 w 1572349"/>
              <a:gd name="connsiteY58" fmla="*/ 6292 h 570648"/>
              <a:gd name="connsiteX59" fmla="*/ 810349 w 1572349"/>
              <a:gd name="connsiteY59" fmla="*/ 6292 h 570648"/>
              <a:gd name="connsiteX60" fmla="*/ 738912 w 1572349"/>
              <a:gd name="connsiteY60" fmla="*/ 8673 h 570648"/>
              <a:gd name="connsiteX61" fmla="*/ 710337 w 1572349"/>
              <a:gd name="connsiteY61" fmla="*/ 191 h 570648"/>
              <a:gd name="connsiteX62" fmla="*/ 636518 w 1572349"/>
              <a:gd name="connsiteY62" fmla="*/ 2747 h 570648"/>
              <a:gd name="connsiteX63" fmla="*/ 112644 w 1572349"/>
              <a:gd name="connsiteY63" fmla="*/ 7510 h 570648"/>
              <a:gd name="connsiteX64" fmla="*/ 19775 w 1572349"/>
              <a:gd name="connsiteY64" fmla="*/ 65823 h 570648"/>
              <a:gd name="connsiteX0" fmla="*/ 19775 w 1572349"/>
              <a:gd name="connsiteY0" fmla="*/ 63097 h 567922"/>
              <a:gd name="connsiteX1" fmla="*/ 724 w 1572349"/>
              <a:gd name="connsiteY1" fmla="*/ 220260 h 567922"/>
              <a:gd name="connsiteX2" fmla="*/ 34062 w 1572349"/>
              <a:gd name="connsiteY2" fmla="*/ 296460 h 567922"/>
              <a:gd name="connsiteX3" fmla="*/ 62637 w 1572349"/>
              <a:gd name="connsiteY3" fmla="*/ 339322 h 567922"/>
              <a:gd name="connsiteX4" fmla="*/ 76924 w 1572349"/>
              <a:gd name="connsiteY4" fmla="*/ 363135 h 567922"/>
              <a:gd name="connsiteX5" fmla="*/ 124549 w 1572349"/>
              <a:gd name="connsiteY5" fmla="*/ 410760 h 567922"/>
              <a:gd name="connsiteX6" fmla="*/ 134074 w 1572349"/>
              <a:gd name="connsiteY6" fmla="*/ 425047 h 567922"/>
              <a:gd name="connsiteX7" fmla="*/ 172174 w 1572349"/>
              <a:gd name="connsiteY7" fmla="*/ 458385 h 567922"/>
              <a:gd name="connsiteX8" fmla="*/ 195987 w 1572349"/>
              <a:gd name="connsiteY8" fmla="*/ 482197 h 567922"/>
              <a:gd name="connsiteX9" fmla="*/ 219799 w 1572349"/>
              <a:gd name="connsiteY9" fmla="*/ 501247 h 567922"/>
              <a:gd name="connsiteX10" fmla="*/ 276949 w 1572349"/>
              <a:gd name="connsiteY10" fmla="*/ 553635 h 567922"/>
              <a:gd name="connsiteX11" fmla="*/ 291237 w 1572349"/>
              <a:gd name="connsiteY11" fmla="*/ 558397 h 567922"/>
              <a:gd name="connsiteX12" fmla="*/ 362674 w 1572349"/>
              <a:gd name="connsiteY12" fmla="*/ 567922 h 567922"/>
              <a:gd name="connsiteX13" fmla="*/ 438874 w 1572349"/>
              <a:gd name="connsiteY13" fmla="*/ 544110 h 567922"/>
              <a:gd name="connsiteX14" fmla="*/ 476974 w 1572349"/>
              <a:gd name="connsiteY14" fmla="*/ 515535 h 567922"/>
              <a:gd name="connsiteX15" fmla="*/ 496024 w 1572349"/>
              <a:gd name="connsiteY15" fmla="*/ 506010 h 567922"/>
              <a:gd name="connsiteX16" fmla="*/ 538887 w 1572349"/>
              <a:gd name="connsiteY16" fmla="*/ 477435 h 567922"/>
              <a:gd name="connsiteX17" fmla="*/ 567462 w 1572349"/>
              <a:gd name="connsiteY17" fmla="*/ 467910 h 567922"/>
              <a:gd name="connsiteX18" fmla="*/ 615087 w 1572349"/>
              <a:gd name="connsiteY18" fmla="*/ 444097 h 567922"/>
              <a:gd name="connsiteX19" fmla="*/ 629374 w 1572349"/>
              <a:gd name="connsiteY19" fmla="*/ 434572 h 567922"/>
              <a:gd name="connsiteX20" fmla="*/ 653187 w 1572349"/>
              <a:gd name="connsiteY20" fmla="*/ 425047 h 567922"/>
              <a:gd name="connsiteX21" fmla="*/ 738912 w 1572349"/>
              <a:gd name="connsiteY21" fmla="*/ 410760 h 567922"/>
              <a:gd name="connsiteX22" fmla="*/ 867499 w 1572349"/>
              <a:gd name="connsiteY22" fmla="*/ 405997 h 567922"/>
              <a:gd name="connsiteX23" fmla="*/ 967512 w 1572349"/>
              <a:gd name="connsiteY23" fmla="*/ 410760 h 567922"/>
              <a:gd name="connsiteX24" fmla="*/ 1010374 w 1572349"/>
              <a:gd name="connsiteY24" fmla="*/ 425047 h 567922"/>
              <a:gd name="connsiteX25" fmla="*/ 1024662 w 1572349"/>
              <a:gd name="connsiteY25" fmla="*/ 429810 h 567922"/>
              <a:gd name="connsiteX26" fmla="*/ 1057999 w 1572349"/>
              <a:gd name="connsiteY26" fmla="*/ 448860 h 567922"/>
              <a:gd name="connsiteX27" fmla="*/ 1077049 w 1572349"/>
              <a:gd name="connsiteY27" fmla="*/ 453622 h 567922"/>
              <a:gd name="connsiteX28" fmla="*/ 1105624 w 1572349"/>
              <a:gd name="connsiteY28" fmla="*/ 467910 h 567922"/>
              <a:gd name="connsiteX29" fmla="*/ 1119912 w 1572349"/>
              <a:gd name="connsiteY29" fmla="*/ 472672 h 567922"/>
              <a:gd name="connsiteX30" fmla="*/ 1153249 w 1572349"/>
              <a:gd name="connsiteY30" fmla="*/ 486960 h 567922"/>
              <a:gd name="connsiteX31" fmla="*/ 1186587 w 1572349"/>
              <a:gd name="connsiteY31" fmla="*/ 506010 h 567922"/>
              <a:gd name="connsiteX32" fmla="*/ 1215162 w 1572349"/>
              <a:gd name="connsiteY32" fmla="*/ 525060 h 567922"/>
              <a:gd name="connsiteX33" fmla="*/ 1267549 w 1572349"/>
              <a:gd name="connsiteY33" fmla="*/ 539347 h 567922"/>
              <a:gd name="connsiteX34" fmla="*/ 1377087 w 1572349"/>
              <a:gd name="connsiteY34" fmla="*/ 529822 h 567922"/>
              <a:gd name="connsiteX35" fmla="*/ 1429474 w 1572349"/>
              <a:gd name="connsiteY35" fmla="*/ 525060 h 567922"/>
              <a:gd name="connsiteX36" fmla="*/ 1477099 w 1572349"/>
              <a:gd name="connsiteY36" fmla="*/ 510772 h 567922"/>
              <a:gd name="connsiteX37" fmla="*/ 1491387 w 1572349"/>
              <a:gd name="connsiteY37" fmla="*/ 496485 h 567922"/>
              <a:gd name="connsiteX38" fmla="*/ 1529487 w 1572349"/>
              <a:gd name="connsiteY38" fmla="*/ 448860 h 567922"/>
              <a:gd name="connsiteX39" fmla="*/ 1553299 w 1572349"/>
              <a:gd name="connsiteY39" fmla="*/ 410760 h 567922"/>
              <a:gd name="connsiteX40" fmla="*/ 1562824 w 1572349"/>
              <a:gd name="connsiteY40" fmla="*/ 382185 h 567922"/>
              <a:gd name="connsiteX41" fmla="*/ 1567587 w 1572349"/>
              <a:gd name="connsiteY41" fmla="*/ 348847 h 567922"/>
              <a:gd name="connsiteX42" fmla="*/ 1572349 w 1572349"/>
              <a:gd name="connsiteY42" fmla="*/ 325035 h 567922"/>
              <a:gd name="connsiteX43" fmla="*/ 1567587 w 1572349"/>
              <a:gd name="connsiteY43" fmla="*/ 291697 h 567922"/>
              <a:gd name="connsiteX44" fmla="*/ 1553299 w 1572349"/>
              <a:gd name="connsiteY44" fmla="*/ 267885 h 567922"/>
              <a:gd name="connsiteX45" fmla="*/ 1543774 w 1572349"/>
              <a:gd name="connsiteY45" fmla="*/ 248835 h 567922"/>
              <a:gd name="connsiteX46" fmla="*/ 1467574 w 1572349"/>
              <a:gd name="connsiteY46" fmla="*/ 172635 h 567922"/>
              <a:gd name="connsiteX47" fmla="*/ 1443762 w 1572349"/>
              <a:gd name="connsiteY47" fmla="*/ 153585 h 567922"/>
              <a:gd name="connsiteX48" fmla="*/ 1386612 w 1572349"/>
              <a:gd name="connsiteY48" fmla="*/ 110722 h 567922"/>
              <a:gd name="connsiteX49" fmla="*/ 1353274 w 1572349"/>
              <a:gd name="connsiteY49" fmla="*/ 96435 h 567922"/>
              <a:gd name="connsiteX50" fmla="*/ 1324699 w 1572349"/>
              <a:gd name="connsiteY50" fmla="*/ 82147 h 567922"/>
              <a:gd name="connsiteX51" fmla="*/ 1267549 w 1572349"/>
              <a:gd name="connsiteY51" fmla="*/ 67860 h 567922"/>
              <a:gd name="connsiteX52" fmla="*/ 1243737 w 1572349"/>
              <a:gd name="connsiteY52" fmla="*/ 58335 h 567922"/>
              <a:gd name="connsiteX53" fmla="*/ 1210399 w 1572349"/>
              <a:gd name="connsiteY53" fmla="*/ 48810 h 567922"/>
              <a:gd name="connsiteX54" fmla="*/ 1158012 w 1572349"/>
              <a:gd name="connsiteY54" fmla="*/ 24997 h 567922"/>
              <a:gd name="connsiteX55" fmla="*/ 1115149 w 1572349"/>
              <a:gd name="connsiteY55" fmla="*/ 15472 h 567922"/>
              <a:gd name="connsiteX56" fmla="*/ 1100862 w 1572349"/>
              <a:gd name="connsiteY56" fmla="*/ 10710 h 567922"/>
              <a:gd name="connsiteX57" fmla="*/ 1067524 w 1572349"/>
              <a:gd name="connsiteY57" fmla="*/ 5947 h 567922"/>
              <a:gd name="connsiteX58" fmla="*/ 972274 w 1572349"/>
              <a:gd name="connsiteY58" fmla="*/ 3566 h 567922"/>
              <a:gd name="connsiteX59" fmla="*/ 810349 w 1572349"/>
              <a:gd name="connsiteY59" fmla="*/ 3566 h 567922"/>
              <a:gd name="connsiteX60" fmla="*/ 738912 w 1572349"/>
              <a:gd name="connsiteY60" fmla="*/ 5947 h 567922"/>
              <a:gd name="connsiteX61" fmla="*/ 710337 w 1572349"/>
              <a:gd name="connsiteY61" fmla="*/ 6295 h 567922"/>
              <a:gd name="connsiteX62" fmla="*/ 636518 w 1572349"/>
              <a:gd name="connsiteY62" fmla="*/ 21 h 567922"/>
              <a:gd name="connsiteX63" fmla="*/ 112644 w 1572349"/>
              <a:gd name="connsiteY63" fmla="*/ 4784 h 567922"/>
              <a:gd name="connsiteX64" fmla="*/ 19775 w 1572349"/>
              <a:gd name="connsiteY64" fmla="*/ 63097 h 567922"/>
              <a:gd name="connsiteX0" fmla="*/ 19775 w 1572349"/>
              <a:gd name="connsiteY0" fmla="*/ 63152 h 567977"/>
              <a:gd name="connsiteX1" fmla="*/ 724 w 1572349"/>
              <a:gd name="connsiteY1" fmla="*/ 220315 h 567977"/>
              <a:gd name="connsiteX2" fmla="*/ 34062 w 1572349"/>
              <a:gd name="connsiteY2" fmla="*/ 296515 h 567977"/>
              <a:gd name="connsiteX3" fmla="*/ 62637 w 1572349"/>
              <a:gd name="connsiteY3" fmla="*/ 339377 h 567977"/>
              <a:gd name="connsiteX4" fmla="*/ 76924 w 1572349"/>
              <a:gd name="connsiteY4" fmla="*/ 363190 h 567977"/>
              <a:gd name="connsiteX5" fmla="*/ 124549 w 1572349"/>
              <a:gd name="connsiteY5" fmla="*/ 410815 h 567977"/>
              <a:gd name="connsiteX6" fmla="*/ 134074 w 1572349"/>
              <a:gd name="connsiteY6" fmla="*/ 425102 h 567977"/>
              <a:gd name="connsiteX7" fmla="*/ 172174 w 1572349"/>
              <a:gd name="connsiteY7" fmla="*/ 458440 h 567977"/>
              <a:gd name="connsiteX8" fmla="*/ 195987 w 1572349"/>
              <a:gd name="connsiteY8" fmla="*/ 482252 h 567977"/>
              <a:gd name="connsiteX9" fmla="*/ 219799 w 1572349"/>
              <a:gd name="connsiteY9" fmla="*/ 501302 h 567977"/>
              <a:gd name="connsiteX10" fmla="*/ 276949 w 1572349"/>
              <a:gd name="connsiteY10" fmla="*/ 553690 h 567977"/>
              <a:gd name="connsiteX11" fmla="*/ 291237 w 1572349"/>
              <a:gd name="connsiteY11" fmla="*/ 558452 h 567977"/>
              <a:gd name="connsiteX12" fmla="*/ 362674 w 1572349"/>
              <a:gd name="connsiteY12" fmla="*/ 567977 h 567977"/>
              <a:gd name="connsiteX13" fmla="*/ 438874 w 1572349"/>
              <a:gd name="connsiteY13" fmla="*/ 544165 h 567977"/>
              <a:gd name="connsiteX14" fmla="*/ 476974 w 1572349"/>
              <a:gd name="connsiteY14" fmla="*/ 515590 h 567977"/>
              <a:gd name="connsiteX15" fmla="*/ 496024 w 1572349"/>
              <a:gd name="connsiteY15" fmla="*/ 506065 h 567977"/>
              <a:gd name="connsiteX16" fmla="*/ 538887 w 1572349"/>
              <a:gd name="connsiteY16" fmla="*/ 477490 h 567977"/>
              <a:gd name="connsiteX17" fmla="*/ 567462 w 1572349"/>
              <a:gd name="connsiteY17" fmla="*/ 467965 h 567977"/>
              <a:gd name="connsiteX18" fmla="*/ 615087 w 1572349"/>
              <a:gd name="connsiteY18" fmla="*/ 444152 h 567977"/>
              <a:gd name="connsiteX19" fmla="*/ 629374 w 1572349"/>
              <a:gd name="connsiteY19" fmla="*/ 434627 h 567977"/>
              <a:gd name="connsiteX20" fmla="*/ 653187 w 1572349"/>
              <a:gd name="connsiteY20" fmla="*/ 425102 h 567977"/>
              <a:gd name="connsiteX21" fmla="*/ 738912 w 1572349"/>
              <a:gd name="connsiteY21" fmla="*/ 410815 h 567977"/>
              <a:gd name="connsiteX22" fmla="*/ 867499 w 1572349"/>
              <a:gd name="connsiteY22" fmla="*/ 406052 h 567977"/>
              <a:gd name="connsiteX23" fmla="*/ 967512 w 1572349"/>
              <a:gd name="connsiteY23" fmla="*/ 410815 h 567977"/>
              <a:gd name="connsiteX24" fmla="*/ 1010374 w 1572349"/>
              <a:gd name="connsiteY24" fmla="*/ 425102 h 567977"/>
              <a:gd name="connsiteX25" fmla="*/ 1024662 w 1572349"/>
              <a:gd name="connsiteY25" fmla="*/ 429865 h 567977"/>
              <a:gd name="connsiteX26" fmla="*/ 1057999 w 1572349"/>
              <a:gd name="connsiteY26" fmla="*/ 448915 h 567977"/>
              <a:gd name="connsiteX27" fmla="*/ 1077049 w 1572349"/>
              <a:gd name="connsiteY27" fmla="*/ 453677 h 567977"/>
              <a:gd name="connsiteX28" fmla="*/ 1105624 w 1572349"/>
              <a:gd name="connsiteY28" fmla="*/ 467965 h 567977"/>
              <a:gd name="connsiteX29" fmla="*/ 1119912 w 1572349"/>
              <a:gd name="connsiteY29" fmla="*/ 472727 h 567977"/>
              <a:gd name="connsiteX30" fmla="*/ 1153249 w 1572349"/>
              <a:gd name="connsiteY30" fmla="*/ 487015 h 567977"/>
              <a:gd name="connsiteX31" fmla="*/ 1186587 w 1572349"/>
              <a:gd name="connsiteY31" fmla="*/ 506065 h 567977"/>
              <a:gd name="connsiteX32" fmla="*/ 1215162 w 1572349"/>
              <a:gd name="connsiteY32" fmla="*/ 525115 h 567977"/>
              <a:gd name="connsiteX33" fmla="*/ 1267549 w 1572349"/>
              <a:gd name="connsiteY33" fmla="*/ 539402 h 567977"/>
              <a:gd name="connsiteX34" fmla="*/ 1377087 w 1572349"/>
              <a:gd name="connsiteY34" fmla="*/ 529877 h 567977"/>
              <a:gd name="connsiteX35" fmla="*/ 1429474 w 1572349"/>
              <a:gd name="connsiteY35" fmla="*/ 525115 h 567977"/>
              <a:gd name="connsiteX36" fmla="*/ 1477099 w 1572349"/>
              <a:gd name="connsiteY36" fmla="*/ 510827 h 567977"/>
              <a:gd name="connsiteX37" fmla="*/ 1491387 w 1572349"/>
              <a:gd name="connsiteY37" fmla="*/ 496540 h 567977"/>
              <a:gd name="connsiteX38" fmla="*/ 1529487 w 1572349"/>
              <a:gd name="connsiteY38" fmla="*/ 448915 h 567977"/>
              <a:gd name="connsiteX39" fmla="*/ 1553299 w 1572349"/>
              <a:gd name="connsiteY39" fmla="*/ 410815 h 567977"/>
              <a:gd name="connsiteX40" fmla="*/ 1562824 w 1572349"/>
              <a:gd name="connsiteY40" fmla="*/ 382240 h 567977"/>
              <a:gd name="connsiteX41" fmla="*/ 1567587 w 1572349"/>
              <a:gd name="connsiteY41" fmla="*/ 348902 h 567977"/>
              <a:gd name="connsiteX42" fmla="*/ 1572349 w 1572349"/>
              <a:gd name="connsiteY42" fmla="*/ 325090 h 567977"/>
              <a:gd name="connsiteX43" fmla="*/ 1567587 w 1572349"/>
              <a:gd name="connsiteY43" fmla="*/ 291752 h 567977"/>
              <a:gd name="connsiteX44" fmla="*/ 1553299 w 1572349"/>
              <a:gd name="connsiteY44" fmla="*/ 267940 h 567977"/>
              <a:gd name="connsiteX45" fmla="*/ 1543774 w 1572349"/>
              <a:gd name="connsiteY45" fmla="*/ 248890 h 567977"/>
              <a:gd name="connsiteX46" fmla="*/ 1467574 w 1572349"/>
              <a:gd name="connsiteY46" fmla="*/ 172690 h 567977"/>
              <a:gd name="connsiteX47" fmla="*/ 1443762 w 1572349"/>
              <a:gd name="connsiteY47" fmla="*/ 153640 h 567977"/>
              <a:gd name="connsiteX48" fmla="*/ 1386612 w 1572349"/>
              <a:gd name="connsiteY48" fmla="*/ 110777 h 567977"/>
              <a:gd name="connsiteX49" fmla="*/ 1353274 w 1572349"/>
              <a:gd name="connsiteY49" fmla="*/ 96490 h 567977"/>
              <a:gd name="connsiteX50" fmla="*/ 1324699 w 1572349"/>
              <a:gd name="connsiteY50" fmla="*/ 82202 h 567977"/>
              <a:gd name="connsiteX51" fmla="*/ 1267549 w 1572349"/>
              <a:gd name="connsiteY51" fmla="*/ 67915 h 567977"/>
              <a:gd name="connsiteX52" fmla="*/ 1243737 w 1572349"/>
              <a:gd name="connsiteY52" fmla="*/ 58390 h 567977"/>
              <a:gd name="connsiteX53" fmla="*/ 1210399 w 1572349"/>
              <a:gd name="connsiteY53" fmla="*/ 48865 h 567977"/>
              <a:gd name="connsiteX54" fmla="*/ 1158012 w 1572349"/>
              <a:gd name="connsiteY54" fmla="*/ 25052 h 567977"/>
              <a:gd name="connsiteX55" fmla="*/ 1115149 w 1572349"/>
              <a:gd name="connsiteY55" fmla="*/ 15527 h 567977"/>
              <a:gd name="connsiteX56" fmla="*/ 1100862 w 1572349"/>
              <a:gd name="connsiteY56" fmla="*/ 10765 h 567977"/>
              <a:gd name="connsiteX57" fmla="*/ 1067524 w 1572349"/>
              <a:gd name="connsiteY57" fmla="*/ 6002 h 567977"/>
              <a:gd name="connsiteX58" fmla="*/ 972274 w 1572349"/>
              <a:gd name="connsiteY58" fmla="*/ 3621 h 567977"/>
              <a:gd name="connsiteX59" fmla="*/ 810349 w 1572349"/>
              <a:gd name="connsiteY59" fmla="*/ 3621 h 567977"/>
              <a:gd name="connsiteX60" fmla="*/ 738912 w 1572349"/>
              <a:gd name="connsiteY60" fmla="*/ 6002 h 567977"/>
              <a:gd name="connsiteX61" fmla="*/ 712718 w 1572349"/>
              <a:gd name="connsiteY61" fmla="*/ 1935 h 567977"/>
              <a:gd name="connsiteX62" fmla="*/ 636518 w 1572349"/>
              <a:gd name="connsiteY62" fmla="*/ 76 h 567977"/>
              <a:gd name="connsiteX63" fmla="*/ 112644 w 1572349"/>
              <a:gd name="connsiteY63" fmla="*/ 4839 h 567977"/>
              <a:gd name="connsiteX64" fmla="*/ 19775 w 1572349"/>
              <a:gd name="connsiteY64" fmla="*/ 63152 h 567977"/>
              <a:gd name="connsiteX0" fmla="*/ 19775 w 1572349"/>
              <a:gd name="connsiteY0" fmla="*/ 63140 h 567965"/>
              <a:gd name="connsiteX1" fmla="*/ 724 w 1572349"/>
              <a:gd name="connsiteY1" fmla="*/ 220303 h 567965"/>
              <a:gd name="connsiteX2" fmla="*/ 34062 w 1572349"/>
              <a:gd name="connsiteY2" fmla="*/ 296503 h 567965"/>
              <a:gd name="connsiteX3" fmla="*/ 62637 w 1572349"/>
              <a:gd name="connsiteY3" fmla="*/ 339365 h 567965"/>
              <a:gd name="connsiteX4" fmla="*/ 76924 w 1572349"/>
              <a:gd name="connsiteY4" fmla="*/ 363178 h 567965"/>
              <a:gd name="connsiteX5" fmla="*/ 124549 w 1572349"/>
              <a:gd name="connsiteY5" fmla="*/ 410803 h 567965"/>
              <a:gd name="connsiteX6" fmla="*/ 134074 w 1572349"/>
              <a:gd name="connsiteY6" fmla="*/ 425090 h 567965"/>
              <a:gd name="connsiteX7" fmla="*/ 172174 w 1572349"/>
              <a:gd name="connsiteY7" fmla="*/ 458428 h 567965"/>
              <a:gd name="connsiteX8" fmla="*/ 195987 w 1572349"/>
              <a:gd name="connsiteY8" fmla="*/ 482240 h 567965"/>
              <a:gd name="connsiteX9" fmla="*/ 219799 w 1572349"/>
              <a:gd name="connsiteY9" fmla="*/ 501290 h 567965"/>
              <a:gd name="connsiteX10" fmla="*/ 276949 w 1572349"/>
              <a:gd name="connsiteY10" fmla="*/ 553678 h 567965"/>
              <a:gd name="connsiteX11" fmla="*/ 291237 w 1572349"/>
              <a:gd name="connsiteY11" fmla="*/ 558440 h 567965"/>
              <a:gd name="connsiteX12" fmla="*/ 362674 w 1572349"/>
              <a:gd name="connsiteY12" fmla="*/ 567965 h 567965"/>
              <a:gd name="connsiteX13" fmla="*/ 438874 w 1572349"/>
              <a:gd name="connsiteY13" fmla="*/ 544153 h 567965"/>
              <a:gd name="connsiteX14" fmla="*/ 476974 w 1572349"/>
              <a:gd name="connsiteY14" fmla="*/ 515578 h 567965"/>
              <a:gd name="connsiteX15" fmla="*/ 496024 w 1572349"/>
              <a:gd name="connsiteY15" fmla="*/ 506053 h 567965"/>
              <a:gd name="connsiteX16" fmla="*/ 538887 w 1572349"/>
              <a:gd name="connsiteY16" fmla="*/ 477478 h 567965"/>
              <a:gd name="connsiteX17" fmla="*/ 567462 w 1572349"/>
              <a:gd name="connsiteY17" fmla="*/ 467953 h 567965"/>
              <a:gd name="connsiteX18" fmla="*/ 615087 w 1572349"/>
              <a:gd name="connsiteY18" fmla="*/ 444140 h 567965"/>
              <a:gd name="connsiteX19" fmla="*/ 629374 w 1572349"/>
              <a:gd name="connsiteY19" fmla="*/ 434615 h 567965"/>
              <a:gd name="connsiteX20" fmla="*/ 653187 w 1572349"/>
              <a:gd name="connsiteY20" fmla="*/ 425090 h 567965"/>
              <a:gd name="connsiteX21" fmla="*/ 738912 w 1572349"/>
              <a:gd name="connsiteY21" fmla="*/ 410803 h 567965"/>
              <a:gd name="connsiteX22" fmla="*/ 867499 w 1572349"/>
              <a:gd name="connsiteY22" fmla="*/ 406040 h 567965"/>
              <a:gd name="connsiteX23" fmla="*/ 967512 w 1572349"/>
              <a:gd name="connsiteY23" fmla="*/ 410803 h 567965"/>
              <a:gd name="connsiteX24" fmla="*/ 1010374 w 1572349"/>
              <a:gd name="connsiteY24" fmla="*/ 425090 h 567965"/>
              <a:gd name="connsiteX25" fmla="*/ 1024662 w 1572349"/>
              <a:gd name="connsiteY25" fmla="*/ 429853 h 567965"/>
              <a:gd name="connsiteX26" fmla="*/ 1057999 w 1572349"/>
              <a:gd name="connsiteY26" fmla="*/ 448903 h 567965"/>
              <a:gd name="connsiteX27" fmla="*/ 1077049 w 1572349"/>
              <a:gd name="connsiteY27" fmla="*/ 453665 h 567965"/>
              <a:gd name="connsiteX28" fmla="*/ 1105624 w 1572349"/>
              <a:gd name="connsiteY28" fmla="*/ 467953 h 567965"/>
              <a:gd name="connsiteX29" fmla="*/ 1119912 w 1572349"/>
              <a:gd name="connsiteY29" fmla="*/ 472715 h 567965"/>
              <a:gd name="connsiteX30" fmla="*/ 1153249 w 1572349"/>
              <a:gd name="connsiteY30" fmla="*/ 487003 h 567965"/>
              <a:gd name="connsiteX31" fmla="*/ 1186587 w 1572349"/>
              <a:gd name="connsiteY31" fmla="*/ 506053 h 567965"/>
              <a:gd name="connsiteX32" fmla="*/ 1215162 w 1572349"/>
              <a:gd name="connsiteY32" fmla="*/ 525103 h 567965"/>
              <a:gd name="connsiteX33" fmla="*/ 1267549 w 1572349"/>
              <a:gd name="connsiteY33" fmla="*/ 539390 h 567965"/>
              <a:gd name="connsiteX34" fmla="*/ 1377087 w 1572349"/>
              <a:gd name="connsiteY34" fmla="*/ 529865 h 567965"/>
              <a:gd name="connsiteX35" fmla="*/ 1429474 w 1572349"/>
              <a:gd name="connsiteY35" fmla="*/ 525103 h 567965"/>
              <a:gd name="connsiteX36" fmla="*/ 1477099 w 1572349"/>
              <a:gd name="connsiteY36" fmla="*/ 510815 h 567965"/>
              <a:gd name="connsiteX37" fmla="*/ 1491387 w 1572349"/>
              <a:gd name="connsiteY37" fmla="*/ 496528 h 567965"/>
              <a:gd name="connsiteX38" fmla="*/ 1529487 w 1572349"/>
              <a:gd name="connsiteY38" fmla="*/ 448903 h 567965"/>
              <a:gd name="connsiteX39" fmla="*/ 1553299 w 1572349"/>
              <a:gd name="connsiteY39" fmla="*/ 410803 h 567965"/>
              <a:gd name="connsiteX40" fmla="*/ 1562824 w 1572349"/>
              <a:gd name="connsiteY40" fmla="*/ 382228 h 567965"/>
              <a:gd name="connsiteX41" fmla="*/ 1567587 w 1572349"/>
              <a:gd name="connsiteY41" fmla="*/ 348890 h 567965"/>
              <a:gd name="connsiteX42" fmla="*/ 1572349 w 1572349"/>
              <a:gd name="connsiteY42" fmla="*/ 325078 h 567965"/>
              <a:gd name="connsiteX43" fmla="*/ 1567587 w 1572349"/>
              <a:gd name="connsiteY43" fmla="*/ 291740 h 567965"/>
              <a:gd name="connsiteX44" fmla="*/ 1553299 w 1572349"/>
              <a:gd name="connsiteY44" fmla="*/ 267928 h 567965"/>
              <a:gd name="connsiteX45" fmla="*/ 1543774 w 1572349"/>
              <a:gd name="connsiteY45" fmla="*/ 248878 h 567965"/>
              <a:gd name="connsiteX46" fmla="*/ 1467574 w 1572349"/>
              <a:gd name="connsiteY46" fmla="*/ 172678 h 567965"/>
              <a:gd name="connsiteX47" fmla="*/ 1443762 w 1572349"/>
              <a:gd name="connsiteY47" fmla="*/ 153628 h 567965"/>
              <a:gd name="connsiteX48" fmla="*/ 1386612 w 1572349"/>
              <a:gd name="connsiteY48" fmla="*/ 110765 h 567965"/>
              <a:gd name="connsiteX49" fmla="*/ 1353274 w 1572349"/>
              <a:gd name="connsiteY49" fmla="*/ 96478 h 567965"/>
              <a:gd name="connsiteX50" fmla="*/ 1324699 w 1572349"/>
              <a:gd name="connsiteY50" fmla="*/ 82190 h 567965"/>
              <a:gd name="connsiteX51" fmla="*/ 1267549 w 1572349"/>
              <a:gd name="connsiteY51" fmla="*/ 67903 h 567965"/>
              <a:gd name="connsiteX52" fmla="*/ 1243737 w 1572349"/>
              <a:gd name="connsiteY52" fmla="*/ 58378 h 567965"/>
              <a:gd name="connsiteX53" fmla="*/ 1210399 w 1572349"/>
              <a:gd name="connsiteY53" fmla="*/ 48853 h 567965"/>
              <a:gd name="connsiteX54" fmla="*/ 1158012 w 1572349"/>
              <a:gd name="connsiteY54" fmla="*/ 25040 h 567965"/>
              <a:gd name="connsiteX55" fmla="*/ 1115149 w 1572349"/>
              <a:gd name="connsiteY55" fmla="*/ 15515 h 567965"/>
              <a:gd name="connsiteX56" fmla="*/ 1100862 w 1572349"/>
              <a:gd name="connsiteY56" fmla="*/ 10753 h 567965"/>
              <a:gd name="connsiteX57" fmla="*/ 1067524 w 1572349"/>
              <a:gd name="connsiteY57" fmla="*/ 5990 h 567965"/>
              <a:gd name="connsiteX58" fmla="*/ 972274 w 1572349"/>
              <a:gd name="connsiteY58" fmla="*/ 3609 h 567965"/>
              <a:gd name="connsiteX59" fmla="*/ 810349 w 1572349"/>
              <a:gd name="connsiteY59" fmla="*/ 3609 h 567965"/>
              <a:gd name="connsiteX60" fmla="*/ 755581 w 1572349"/>
              <a:gd name="connsiteY60" fmla="*/ 3783 h 567965"/>
              <a:gd name="connsiteX61" fmla="*/ 712718 w 1572349"/>
              <a:gd name="connsiteY61" fmla="*/ 1923 h 567965"/>
              <a:gd name="connsiteX62" fmla="*/ 636518 w 1572349"/>
              <a:gd name="connsiteY62" fmla="*/ 64 h 567965"/>
              <a:gd name="connsiteX63" fmla="*/ 112644 w 1572349"/>
              <a:gd name="connsiteY63" fmla="*/ 4827 h 567965"/>
              <a:gd name="connsiteX64" fmla="*/ 19775 w 1572349"/>
              <a:gd name="connsiteY64" fmla="*/ 63140 h 56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572349" h="567965">
                <a:moveTo>
                  <a:pt x="19775" y="63140"/>
                </a:moveTo>
                <a:cubicBezTo>
                  <a:pt x="1122" y="99053"/>
                  <a:pt x="-1657" y="181409"/>
                  <a:pt x="724" y="220303"/>
                </a:cubicBezTo>
                <a:cubicBezTo>
                  <a:pt x="3105" y="259197"/>
                  <a:pt x="23528" y="273329"/>
                  <a:pt x="34062" y="296503"/>
                </a:cubicBezTo>
                <a:cubicBezTo>
                  <a:pt x="58610" y="350506"/>
                  <a:pt x="25265" y="291314"/>
                  <a:pt x="62637" y="339365"/>
                </a:cubicBezTo>
                <a:cubicBezTo>
                  <a:pt x="68320" y="346672"/>
                  <a:pt x="70862" y="356183"/>
                  <a:pt x="76924" y="363178"/>
                </a:cubicBezTo>
                <a:cubicBezTo>
                  <a:pt x="91627" y="380144"/>
                  <a:pt x="112095" y="392123"/>
                  <a:pt x="124549" y="410803"/>
                </a:cubicBezTo>
                <a:cubicBezTo>
                  <a:pt x="127724" y="415565"/>
                  <a:pt x="130027" y="421043"/>
                  <a:pt x="134074" y="425090"/>
                </a:cubicBezTo>
                <a:cubicBezTo>
                  <a:pt x="146007" y="437023"/>
                  <a:pt x="159774" y="446982"/>
                  <a:pt x="172174" y="458428"/>
                </a:cubicBezTo>
                <a:cubicBezTo>
                  <a:pt x="180422" y="466042"/>
                  <a:pt x="187643" y="474731"/>
                  <a:pt x="195987" y="482240"/>
                </a:cubicBezTo>
                <a:cubicBezTo>
                  <a:pt x="203542" y="489040"/>
                  <a:pt x="212306" y="494421"/>
                  <a:pt x="219799" y="501290"/>
                </a:cubicBezTo>
                <a:cubicBezTo>
                  <a:pt x="238425" y="518364"/>
                  <a:pt x="255030" y="539979"/>
                  <a:pt x="276949" y="553678"/>
                </a:cubicBezTo>
                <a:cubicBezTo>
                  <a:pt x="281206" y="556339"/>
                  <a:pt x="286410" y="557061"/>
                  <a:pt x="291237" y="558440"/>
                </a:cubicBezTo>
                <a:cubicBezTo>
                  <a:pt x="320692" y="566856"/>
                  <a:pt x="321463" y="564219"/>
                  <a:pt x="362674" y="567965"/>
                </a:cubicBezTo>
                <a:cubicBezTo>
                  <a:pt x="369256" y="566170"/>
                  <a:pt x="423786" y="553438"/>
                  <a:pt x="438874" y="544153"/>
                </a:cubicBezTo>
                <a:cubicBezTo>
                  <a:pt x="452394" y="535833"/>
                  <a:pt x="462775" y="522678"/>
                  <a:pt x="476974" y="515578"/>
                </a:cubicBezTo>
                <a:cubicBezTo>
                  <a:pt x="483324" y="512403"/>
                  <a:pt x="489978" y="509774"/>
                  <a:pt x="496024" y="506053"/>
                </a:cubicBezTo>
                <a:cubicBezTo>
                  <a:pt x="510648" y="497053"/>
                  <a:pt x="522597" y="482908"/>
                  <a:pt x="538887" y="477478"/>
                </a:cubicBezTo>
                <a:lnTo>
                  <a:pt x="567462" y="467953"/>
                </a:lnTo>
                <a:cubicBezTo>
                  <a:pt x="601483" y="445272"/>
                  <a:pt x="584931" y="451680"/>
                  <a:pt x="615087" y="444140"/>
                </a:cubicBezTo>
                <a:cubicBezTo>
                  <a:pt x="619849" y="440965"/>
                  <a:pt x="624255" y="437175"/>
                  <a:pt x="629374" y="434615"/>
                </a:cubicBezTo>
                <a:cubicBezTo>
                  <a:pt x="637021" y="430792"/>
                  <a:pt x="645016" y="427604"/>
                  <a:pt x="653187" y="425090"/>
                </a:cubicBezTo>
                <a:cubicBezTo>
                  <a:pt x="685565" y="415127"/>
                  <a:pt x="704097" y="412685"/>
                  <a:pt x="738912" y="410803"/>
                </a:cubicBezTo>
                <a:cubicBezTo>
                  <a:pt x="781741" y="408488"/>
                  <a:pt x="824637" y="407628"/>
                  <a:pt x="867499" y="406040"/>
                </a:cubicBezTo>
                <a:cubicBezTo>
                  <a:pt x="900837" y="407628"/>
                  <a:pt x="934243" y="408141"/>
                  <a:pt x="967512" y="410803"/>
                </a:cubicBezTo>
                <a:cubicBezTo>
                  <a:pt x="981040" y="411885"/>
                  <a:pt x="998529" y="420648"/>
                  <a:pt x="1010374" y="425090"/>
                </a:cubicBezTo>
                <a:cubicBezTo>
                  <a:pt x="1015075" y="426853"/>
                  <a:pt x="1020172" y="427608"/>
                  <a:pt x="1024662" y="429853"/>
                </a:cubicBezTo>
                <a:cubicBezTo>
                  <a:pt x="1036109" y="435577"/>
                  <a:pt x="1046347" y="443607"/>
                  <a:pt x="1057999" y="448903"/>
                </a:cubicBezTo>
                <a:cubicBezTo>
                  <a:pt x="1063958" y="451611"/>
                  <a:pt x="1070699" y="452078"/>
                  <a:pt x="1077049" y="453665"/>
                </a:cubicBezTo>
                <a:cubicBezTo>
                  <a:pt x="1086574" y="458428"/>
                  <a:pt x="1095892" y="463628"/>
                  <a:pt x="1105624" y="467953"/>
                </a:cubicBezTo>
                <a:cubicBezTo>
                  <a:pt x="1110212" y="469992"/>
                  <a:pt x="1115422" y="470470"/>
                  <a:pt x="1119912" y="472715"/>
                </a:cubicBezTo>
                <a:cubicBezTo>
                  <a:pt x="1152806" y="489161"/>
                  <a:pt x="1113596" y="477089"/>
                  <a:pt x="1153249" y="487003"/>
                </a:cubicBezTo>
                <a:cubicBezTo>
                  <a:pt x="1164362" y="493353"/>
                  <a:pt x="1175687" y="499345"/>
                  <a:pt x="1186587" y="506053"/>
                </a:cubicBezTo>
                <a:cubicBezTo>
                  <a:pt x="1196336" y="512053"/>
                  <a:pt x="1204155" y="521958"/>
                  <a:pt x="1215162" y="525103"/>
                </a:cubicBezTo>
                <a:cubicBezTo>
                  <a:pt x="1254793" y="536426"/>
                  <a:pt x="1237287" y="531825"/>
                  <a:pt x="1267549" y="539390"/>
                </a:cubicBezTo>
                <a:lnTo>
                  <a:pt x="1377087" y="529865"/>
                </a:lnTo>
                <a:lnTo>
                  <a:pt x="1429474" y="525103"/>
                </a:lnTo>
                <a:cubicBezTo>
                  <a:pt x="1445349" y="520340"/>
                  <a:pt x="1462050" y="517760"/>
                  <a:pt x="1477099" y="510815"/>
                </a:cubicBezTo>
                <a:cubicBezTo>
                  <a:pt x="1483214" y="507993"/>
                  <a:pt x="1487036" y="501670"/>
                  <a:pt x="1491387" y="496528"/>
                </a:cubicBezTo>
                <a:cubicBezTo>
                  <a:pt x="1504519" y="481009"/>
                  <a:pt x="1519028" y="466336"/>
                  <a:pt x="1529487" y="448903"/>
                </a:cubicBezTo>
                <a:cubicBezTo>
                  <a:pt x="1546719" y="420182"/>
                  <a:pt x="1538639" y="432792"/>
                  <a:pt x="1553299" y="410803"/>
                </a:cubicBezTo>
                <a:cubicBezTo>
                  <a:pt x="1556474" y="401278"/>
                  <a:pt x="1560566" y="392011"/>
                  <a:pt x="1562824" y="382228"/>
                </a:cubicBezTo>
                <a:cubicBezTo>
                  <a:pt x="1565348" y="371290"/>
                  <a:pt x="1565742" y="359963"/>
                  <a:pt x="1567587" y="348890"/>
                </a:cubicBezTo>
                <a:cubicBezTo>
                  <a:pt x="1568918" y="340906"/>
                  <a:pt x="1570762" y="333015"/>
                  <a:pt x="1572349" y="325078"/>
                </a:cubicBezTo>
                <a:cubicBezTo>
                  <a:pt x="1570762" y="313965"/>
                  <a:pt x="1571137" y="302389"/>
                  <a:pt x="1567587" y="291740"/>
                </a:cubicBezTo>
                <a:cubicBezTo>
                  <a:pt x="1564660" y="282958"/>
                  <a:pt x="1557795" y="276020"/>
                  <a:pt x="1553299" y="267928"/>
                </a:cubicBezTo>
                <a:cubicBezTo>
                  <a:pt x="1549851" y="261722"/>
                  <a:pt x="1547815" y="254715"/>
                  <a:pt x="1543774" y="248878"/>
                </a:cubicBezTo>
                <a:cubicBezTo>
                  <a:pt x="1509345" y="199146"/>
                  <a:pt x="1514705" y="209709"/>
                  <a:pt x="1467574" y="172678"/>
                </a:cubicBezTo>
                <a:cubicBezTo>
                  <a:pt x="1459581" y="166398"/>
                  <a:pt x="1451629" y="160065"/>
                  <a:pt x="1443762" y="153628"/>
                </a:cubicBezTo>
                <a:cubicBezTo>
                  <a:pt x="1423675" y="137193"/>
                  <a:pt x="1409547" y="123114"/>
                  <a:pt x="1386612" y="110765"/>
                </a:cubicBezTo>
                <a:cubicBezTo>
                  <a:pt x="1375967" y="105033"/>
                  <a:pt x="1364251" y="101544"/>
                  <a:pt x="1353274" y="96478"/>
                </a:cubicBezTo>
                <a:cubicBezTo>
                  <a:pt x="1343605" y="92015"/>
                  <a:pt x="1334529" y="86286"/>
                  <a:pt x="1324699" y="82190"/>
                </a:cubicBezTo>
                <a:cubicBezTo>
                  <a:pt x="1299542" y="71708"/>
                  <a:pt x="1293930" y="72299"/>
                  <a:pt x="1267549" y="67903"/>
                </a:cubicBezTo>
                <a:cubicBezTo>
                  <a:pt x="1259612" y="64728"/>
                  <a:pt x="1251847" y="61081"/>
                  <a:pt x="1243737" y="58378"/>
                </a:cubicBezTo>
                <a:cubicBezTo>
                  <a:pt x="1232773" y="54723"/>
                  <a:pt x="1221186" y="53002"/>
                  <a:pt x="1210399" y="48853"/>
                </a:cubicBezTo>
                <a:cubicBezTo>
                  <a:pt x="1147265" y="24570"/>
                  <a:pt x="1213316" y="43474"/>
                  <a:pt x="1158012" y="25040"/>
                </a:cubicBezTo>
                <a:cubicBezTo>
                  <a:pt x="1143357" y="20155"/>
                  <a:pt x="1130232" y="19286"/>
                  <a:pt x="1115149" y="15515"/>
                </a:cubicBezTo>
                <a:cubicBezTo>
                  <a:pt x="1110279" y="14297"/>
                  <a:pt x="1105784" y="11737"/>
                  <a:pt x="1100862" y="10753"/>
                </a:cubicBezTo>
                <a:cubicBezTo>
                  <a:pt x="1089854" y="8551"/>
                  <a:pt x="1088955" y="7181"/>
                  <a:pt x="1067524" y="5990"/>
                </a:cubicBezTo>
                <a:cubicBezTo>
                  <a:pt x="1046093" y="4799"/>
                  <a:pt x="1103258" y="12964"/>
                  <a:pt x="972274" y="3609"/>
                </a:cubicBezTo>
                <a:lnTo>
                  <a:pt x="810349" y="3609"/>
                </a:lnTo>
                <a:cubicBezTo>
                  <a:pt x="802330" y="4000"/>
                  <a:pt x="771853" y="4064"/>
                  <a:pt x="755581" y="3783"/>
                </a:cubicBezTo>
                <a:cubicBezTo>
                  <a:pt x="739309" y="3502"/>
                  <a:pt x="732562" y="2543"/>
                  <a:pt x="712718" y="1923"/>
                </a:cubicBezTo>
                <a:cubicBezTo>
                  <a:pt x="692874" y="1303"/>
                  <a:pt x="661964" y="-340"/>
                  <a:pt x="636518" y="64"/>
                </a:cubicBezTo>
                <a:lnTo>
                  <a:pt x="112644" y="4827"/>
                </a:lnTo>
                <a:cubicBezTo>
                  <a:pt x="34869" y="14549"/>
                  <a:pt x="38428" y="27227"/>
                  <a:pt x="19775" y="6314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C2F46-5231-6341-7DFB-27A866CB6F4B}"/>
              </a:ext>
            </a:extLst>
          </p:cNvPr>
          <p:cNvSpPr txBox="1"/>
          <p:nvPr/>
        </p:nvSpPr>
        <p:spPr>
          <a:xfrm>
            <a:off x="4792448" y="3742409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skeletal amalgam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040A9C7-D85F-76EA-E077-E086FCC232D2}"/>
              </a:ext>
            </a:extLst>
          </p:cNvPr>
          <p:cNvCxnSpPr>
            <a:cxnSpLocks/>
          </p:cNvCxnSpPr>
          <p:nvPr/>
        </p:nvCxnSpPr>
        <p:spPr>
          <a:xfrm flipH="1">
            <a:off x="7411029" y="4318905"/>
            <a:ext cx="98993" cy="261029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DF793BE-63BA-7023-09D3-C191BE1DF255}"/>
              </a:ext>
            </a:extLst>
          </p:cNvPr>
          <p:cNvCxnSpPr>
            <a:cxnSpLocks/>
          </p:cNvCxnSpPr>
          <p:nvPr/>
        </p:nvCxnSpPr>
        <p:spPr>
          <a:xfrm flipV="1">
            <a:off x="7307585" y="4852220"/>
            <a:ext cx="91438" cy="532580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535202E-11FD-A658-B58B-D705B31714FC}"/>
              </a:ext>
            </a:extLst>
          </p:cNvPr>
          <p:cNvCxnSpPr>
            <a:cxnSpLocks/>
          </p:cNvCxnSpPr>
          <p:nvPr/>
        </p:nvCxnSpPr>
        <p:spPr>
          <a:xfrm>
            <a:off x="10348034" y="4412199"/>
            <a:ext cx="167566" cy="16773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7CE6FA1-462B-D7AB-8CAD-ABE1776EEAF5}"/>
              </a:ext>
            </a:extLst>
          </p:cNvPr>
          <p:cNvCxnSpPr>
            <a:cxnSpLocks/>
          </p:cNvCxnSpPr>
          <p:nvPr/>
        </p:nvCxnSpPr>
        <p:spPr>
          <a:xfrm flipH="1">
            <a:off x="10687050" y="867015"/>
            <a:ext cx="261399" cy="66924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64B1A488-B91A-1A48-6B85-A9BC470AC17E}"/>
              </a:ext>
            </a:extLst>
          </p:cNvPr>
          <p:cNvCxnSpPr>
            <a:cxnSpLocks/>
          </p:cNvCxnSpPr>
          <p:nvPr/>
        </p:nvCxnSpPr>
        <p:spPr>
          <a:xfrm flipH="1" flipV="1">
            <a:off x="10927267" y="2222950"/>
            <a:ext cx="236033" cy="97971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97A0FE3-D81B-9B5B-2E41-07BB1B506338}"/>
              </a:ext>
            </a:extLst>
          </p:cNvPr>
          <p:cNvCxnSpPr>
            <a:cxnSpLocks/>
          </p:cNvCxnSpPr>
          <p:nvPr/>
        </p:nvCxnSpPr>
        <p:spPr>
          <a:xfrm flipH="1">
            <a:off x="9862132" y="3399373"/>
            <a:ext cx="209543" cy="61377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14952A0-D647-6820-3A08-23CECC76183E}"/>
              </a:ext>
            </a:extLst>
          </p:cNvPr>
          <p:cNvCxnSpPr>
            <a:cxnSpLocks/>
          </p:cNvCxnSpPr>
          <p:nvPr/>
        </p:nvCxnSpPr>
        <p:spPr>
          <a:xfrm flipV="1">
            <a:off x="1812018" y="754850"/>
            <a:ext cx="261036" cy="24133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95D7B94-9CB2-685B-33FF-D70BE5BB5557}"/>
              </a:ext>
            </a:extLst>
          </p:cNvPr>
          <p:cNvCxnSpPr>
            <a:cxnSpLocks/>
          </p:cNvCxnSpPr>
          <p:nvPr/>
        </p:nvCxnSpPr>
        <p:spPr>
          <a:xfrm flipH="1" flipV="1">
            <a:off x="3817632" y="1914690"/>
            <a:ext cx="149680" cy="152196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816E303-00E5-A907-C912-0E20E60C1F8F}"/>
              </a:ext>
            </a:extLst>
          </p:cNvPr>
          <p:cNvCxnSpPr>
            <a:cxnSpLocks/>
          </p:cNvCxnSpPr>
          <p:nvPr/>
        </p:nvCxnSpPr>
        <p:spPr>
          <a:xfrm flipV="1">
            <a:off x="1368256" y="3835570"/>
            <a:ext cx="101525" cy="20487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1E18BF7-D106-C414-1565-92A714460475}"/>
              </a:ext>
            </a:extLst>
          </p:cNvPr>
          <p:cNvCxnSpPr>
            <a:cxnSpLocks/>
          </p:cNvCxnSpPr>
          <p:nvPr/>
        </p:nvCxnSpPr>
        <p:spPr>
          <a:xfrm>
            <a:off x="4854615" y="3674006"/>
            <a:ext cx="157964" cy="136806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1A34902-FB33-8D7A-D3CB-8928B0D85D67}"/>
              </a:ext>
            </a:extLst>
          </p:cNvPr>
          <p:cNvCxnSpPr>
            <a:cxnSpLocks/>
          </p:cNvCxnSpPr>
          <p:nvPr/>
        </p:nvCxnSpPr>
        <p:spPr>
          <a:xfrm>
            <a:off x="4694830" y="4379233"/>
            <a:ext cx="304725" cy="116833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4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2C3500A-B08B-99E1-B087-08B78415379D}"/>
              </a:ext>
            </a:extLst>
          </p:cNvPr>
          <p:cNvGrpSpPr/>
          <p:nvPr/>
        </p:nvGrpSpPr>
        <p:grpSpPr>
          <a:xfrm>
            <a:off x="-858462" y="1765300"/>
            <a:ext cx="12825836" cy="5614016"/>
            <a:chOff x="129744" y="1895695"/>
            <a:chExt cx="8926247" cy="390712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F7C98B-7E34-8CE5-88FF-8C5C3FA0C280}"/>
                </a:ext>
              </a:extLst>
            </p:cNvPr>
            <p:cNvSpPr/>
            <p:nvPr/>
          </p:nvSpPr>
          <p:spPr>
            <a:xfrm rot="5400000">
              <a:off x="4583898" y="-2278657"/>
              <a:ext cx="274320" cy="86698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6FF8FF-B423-2264-CF7D-3D596772B371}"/>
                </a:ext>
              </a:extLst>
            </p:cNvPr>
            <p:cNvSpPr/>
            <p:nvPr/>
          </p:nvSpPr>
          <p:spPr>
            <a:xfrm>
              <a:off x="156183" y="2145191"/>
              <a:ext cx="274320" cy="36576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BE227C7-515D-63CA-F5B2-E19E29CB86D8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6143" y="2145213"/>
              <a:ext cx="8669848" cy="3657604"/>
              <a:chOff x="386143" y="2145213"/>
              <a:chExt cx="8669848" cy="3657604"/>
            </a:xfrm>
          </p:grpSpPr>
          <p:pic>
            <p:nvPicPr>
              <p:cNvPr id="5" name="Picture 4" descr="A close-up of a cell&#10;&#10;Description automatically generated">
                <a:extLst>
                  <a:ext uri="{FF2B5EF4-FFF2-40B4-BE49-F238E27FC236}">
                    <a16:creationId xmlns:a16="http://schemas.microsoft.com/office/drawing/2014/main" id="{C39896F5-3F11-999A-E9D1-43F2C2139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3609" y="2145213"/>
                <a:ext cx="2167467" cy="1828800"/>
              </a:xfrm>
              <a:prstGeom prst="rect">
                <a:avLst/>
              </a:prstGeom>
            </p:spPr>
          </p:pic>
          <p:pic>
            <p:nvPicPr>
              <p:cNvPr id="6" name="Picture 5" descr="A close up of a white object&#10;&#10;Description automatically generated">
                <a:extLst>
                  <a:ext uri="{FF2B5EF4-FFF2-40B4-BE49-F238E27FC236}">
                    <a16:creationId xmlns:a16="http://schemas.microsoft.com/office/drawing/2014/main" id="{3B8355AA-959E-A472-C0CD-9F577A638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143" y="2145213"/>
                <a:ext cx="2167467" cy="1828800"/>
              </a:xfrm>
              <a:prstGeom prst="rect">
                <a:avLst/>
              </a:prstGeom>
            </p:spPr>
          </p:pic>
          <p:pic>
            <p:nvPicPr>
              <p:cNvPr id="8" name="Picture 7" descr="A close-up of a grey surface&#10;&#10;Description automatically generated">
                <a:extLst>
                  <a:ext uri="{FF2B5EF4-FFF2-40B4-BE49-F238E27FC236}">
                    <a16:creationId xmlns:a16="http://schemas.microsoft.com/office/drawing/2014/main" id="{90F29F31-AC00-28CC-0965-A3CD03134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143" y="3974017"/>
                <a:ext cx="2167467" cy="1828800"/>
              </a:xfrm>
              <a:prstGeom prst="rect">
                <a:avLst/>
              </a:prstGeom>
            </p:spPr>
          </p:pic>
          <p:pic>
            <p:nvPicPr>
              <p:cNvPr id="10" name="Picture 9" descr="A close-up of a rock&#10;&#10;Description automatically generated">
                <a:extLst>
                  <a:ext uri="{FF2B5EF4-FFF2-40B4-BE49-F238E27FC236}">
                    <a16:creationId xmlns:a16="http://schemas.microsoft.com/office/drawing/2014/main" id="{99E07C6D-43D2-E3B0-BEFC-CCE439A9A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3608" y="3974017"/>
                <a:ext cx="2167465" cy="1828798"/>
              </a:xfrm>
              <a:prstGeom prst="rect">
                <a:avLst/>
              </a:prstGeom>
            </p:spPr>
          </p:pic>
          <p:pic>
            <p:nvPicPr>
              <p:cNvPr id="2" name="Picture 1" descr="A close-up of a white object&#10;&#10;Description automatically generated">
                <a:extLst>
                  <a:ext uri="{FF2B5EF4-FFF2-40B4-BE49-F238E27FC236}">
                    <a16:creationId xmlns:a16="http://schemas.microsoft.com/office/drawing/2014/main" id="{90A45FC1-5094-FF09-D7F8-2F28E8A2C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1068" y="3974017"/>
                <a:ext cx="2167467" cy="1828800"/>
              </a:xfrm>
              <a:prstGeom prst="rect">
                <a:avLst/>
              </a:prstGeom>
            </p:spPr>
          </p:pic>
          <p:pic>
            <p:nvPicPr>
              <p:cNvPr id="3" name="Picture 2" descr="A close-up of a white surface&#10;&#10;Description automatically generated">
                <a:extLst>
                  <a:ext uri="{FF2B5EF4-FFF2-40B4-BE49-F238E27FC236}">
                    <a16:creationId xmlns:a16="http://schemas.microsoft.com/office/drawing/2014/main" id="{1E56FB36-6388-ABB2-365C-9C10A854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524" y="3974017"/>
                <a:ext cx="2167467" cy="1828800"/>
              </a:xfrm>
              <a:prstGeom prst="rect">
                <a:avLst/>
              </a:prstGeom>
            </p:spPr>
          </p:pic>
          <p:pic>
            <p:nvPicPr>
              <p:cNvPr id="22" name="Picture 21" descr="A close-up of a hole&#10;&#10;Description automatically generated">
                <a:extLst>
                  <a:ext uri="{FF2B5EF4-FFF2-40B4-BE49-F238E27FC236}">
                    <a16:creationId xmlns:a16="http://schemas.microsoft.com/office/drawing/2014/main" id="{31BE6916-2D1A-37EF-E253-DDB4CA55C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1060" y="2145213"/>
                <a:ext cx="2167461" cy="1828795"/>
              </a:xfrm>
              <a:prstGeom prst="rect">
                <a:avLst/>
              </a:prstGeom>
            </p:spPr>
          </p:pic>
          <p:pic>
            <p:nvPicPr>
              <p:cNvPr id="23" name="Picture 22" descr="A close-up of a grey object&#10;&#10;Description automatically generated">
                <a:extLst>
                  <a:ext uri="{FF2B5EF4-FFF2-40B4-BE49-F238E27FC236}">
                    <a16:creationId xmlns:a16="http://schemas.microsoft.com/office/drawing/2014/main" id="{9857A4A1-8B64-69F7-5B33-FB73E5E89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532" y="2145213"/>
                <a:ext cx="2167450" cy="1828786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A6B467-85B2-9D9F-A481-8AAEFEBE200B}"/>
                </a:ext>
              </a:extLst>
            </p:cNvPr>
            <p:cNvSpPr txBox="1"/>
            <p:nvPr/>
          </p:nvSpPr>
          <p:spPr>
            <a:xfrm rot="16200000">
              <a:off x="-258767" y="2931094"/>
              <a:ext cx="1034062" cy="25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Acropora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FD0DDD-BD9C-FC8A-6ACC-210480B40A45}"/>
                </a:ext>
              </a:extLst>
            </p:cNvPr>
            <p:cNvSpPr txBox="1"/>
            <p:nvPr/>
          </p:nvSpPr>
          <p:spPr>
            <a:xfrm rot="16200000">
              <a:off x="-258764" y="4759893"/>
              <a:ext cx="1034056" cy="25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Porites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A5FECD-F2D7-2CBE-EEEA-DD41399D361E}"/>
                </a:ext>
              </a:extLst>
            </p:cNvPr>
            <p:cNvSpPr txBox="1"/>
            <p:nvPr/>
          </p:nvSpPr>
          <p:spPr>
            <a:xfrm>
              <a:off x="711597" y="1895695"/>
              <a:ext cx="1516552" cy="25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Coral Tissue (OA)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E74F2F-2AE9-9288-E0B7-7E957900364D}"/>
                </a:ext>
              </a:extLst>
            </p:cNvPr>
            <p:cNvSpPr txBox="1"/>
            <p:nvPr/>
          </p:nvSpPr>
          <p:spPr>
            <a:xfrm>
              <a:off x="2879077" y="1895695"/>
              <a:ext cx="1516522" cy="25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Turf Algae (OA)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762FE4-0822-DFFC-D648-44D381F83415}"/>
                </a:ext>
              </a:extLst>
            </p:cNvPr>
            <p:cNvSpPr txBox="1"/>
            <p:nvPr/>
          </p:nvSpPr>
          <p:spPr>
            <a:xfrm>
              <a:off x="5463628" y="1895695"/>
              <a:ext cx="2849792" cy="25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Turf Algae (OA) – close-up view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6C118E-1C3D-06C5-8496-91B6C107570D}"/>
                </a:ext>
              </a:extLst>
            </p:cNvPr>
            <p:cNvSpPr txBox="1"/>
            <p:nvPr/>
          </p:nvSpPr>
          <p:spPr>
            <a:xfrm>
              <a:off x="386136" y="2145195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95F5E0-AA7F-D35D-A5B7-965600D8B677}"/>
                </a:ext>
              </a:extLst>
            </p:cNvPr>
            <p:cNvSpPr txBox="1"/>
            <p:nvPr/>
          </p:nvSpPr>
          <p:spPr>
            <a:xfrm>
              <a:off x="2553601" y="2145195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ED2780-993B-4F27-C2F2-415E9C50E517}"/>
                </a:ext>
              </a:extLst>
            </p:cNvPr>
            <p:cNvSpPr txBox="1"/>
            <p:nvPr/>
          </p:nvSpPr>
          <p:spPr>
            <a:xfrm>
              <a:off x="4721054" y="2145195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5BD558-DFA3-B876-8624-BF12FFBD31CC}"/>
                </a:ext>
              </a:extLst>
            </p:cNvPr>
            <p:cNvSpPr txBox="1"/>
            <p:nvPr/>
          </p:nvSpPr>
          <p:spPr>
            <a:xfrm>
              <a:off x="6888519" y="2145195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73C237-26FF-0608-9A5D-76C49BB35DD8}"/>
                </a:ext>
              </a:extLst>
            </p:cNvPr>
            <p:cNvSpPr txBox="1"/>
            <p:nvPr/>
          </p:nvSpPr>
          <p:spPr>
            <a:xfrm>
              <a:off x="386136" y="3973999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D1BFB8-6A11-E43E-FDEB-0FCFFFDB7910}"/>
                </a:ext>
              </a:extLst>
            </p:cNvPr>
            <p:cNvSpPr txBox="1"/>
            <p:nvPr/>
          </p:nvSpPr>
          <p:spPr>
            <a:xfrm>
              <a:off x="2553601" y="3973999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276BAE-C799-E83E-4039-81AF7AB242E3}"/>
                </a:ext>
              </a:extLst>
            </p:cNvPr>
            <p:cNvSpPr txBox="1"/>
            <p:nvPr/>
          </p:nvSpPr>
          <p:spPr>
            <a:xfrm>
              <a:off x="4721054" y="3973999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F49315-250A-425E-21D8-216FB320B9C6}"/>
                </a:ext>
              </a:extLst>
            </p:cNvPr>
            <p:cNvSpPr txBox="1"/>
            <p:nvPr/>
          </p:nvSpPr>
          <p:spPr>
            <a:xfrm>
              <a:off x="6888519" y="3973999"/>
              <a:ext cx="645586" cy="40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7FAEE6-2846-0AF1-DAC6-DB1CED90F068}"/>
              </a:ext>
            </a:extLst>
          </p:cNvPr>
          <p:cNvSpPr txBox="1"/>
          <p:nvPr/>
        </p:nvSpPr>
        <p:spPr>
          <a:xfrm>
            <a:off x="2605848" y="3467100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DGC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8A9F19-8C2A-CFD8-C516-CE8ECEFCFD81}"/>
              </a:ext>
            </a:extLst>
          </p:cNvPr>
          <p:cNvSpPr txBox="1"/>
          <p:nvPr/>
        </p:nvSpPr>
        <p:spPr>
          <a:xfrm>
            <a:off x="3307211" y="3102991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SDL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BB4921-4016-5587-7E21-E8A50D5C119C}"/>
              </a:ext>
            </a:extLst>
          </p:cNvPr>
          <p:cNvSpPr txBox="1"/>
          <p:nvPr/>
        </p:nvSpPr>
        <p:spPr>
          <a:xfrm>
            <a:off x="4807196" y="3728704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B0C260-1E62-ABF7-33C3-4FE8583803CE}"/>
              </a:ext>
            </a:extLst>
          </p:cNvPr>
          <p:cNvSpPr txBox="1"/>
          <p:nvPr/>
        </p:nvSpPr>
        <p:spPr>
          <a:xfrm>
            <a:off x="2633073" y="5397515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DCO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4DA283-8C62-484B-E915-EF282AEFE498}"/>
              </a:ext>
            </a:extLst>
          </p:cNvPr>
          <p:cNvSpPr txBox="1"/>
          <p:nvPr/>
        </p:nvSpPr>
        <p:spPr>
          <a:xfrm>
            <a:off x="3576767" y="6362051"/>
            <a:ext cx="110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96C140-8A5B-4886-0880-11377E58C24D}"/>
              </a:ext>
            </a:extLst>
          </p:cNvPr>
          <p:cNvSpPr txBox="1"/>
          <p:nvPr/>
        </p:nvSpPr>
        <p:spPr>
          <a:xfrm>
            <a:off x="3884547" y="2235739"/>
            <a:ext cx="115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159C3A-D7EB-E3B0-EB2D-70E9E527A935}"/>
              </a:ext>
            </a:extLst>
          </p:cNvPr>
          <p:cNvSpPr txBox="1"/>
          <p:nvPr/>
        </p:nvSpPr>
        <p:spPr>
          <a:xfrm>
            <a:off x="10487025" y="3562544"/>
            <a:ext cx="67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D5E3CF-7437-F9A7-EF93-AB4772238F90}"/>
              </a:ext>
            </a:extLst>
          </p:cNvPr>
          <p:cNvSpPr txBox="1"/>
          <p:nvPr/>
        </p:nvSpPr>
        <p:spPr>
          <a:xfrm>
            <a:off x="9835150" y="2359801"/>
            <a:ext cx="111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PCD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D7B84B-ECF2-68DC-534D-BF5B02A05DC4}"/>
              </a:ext>
            </a:extLst>
          </p:cNvPr>
          <p:cNvSpPr txBox="1"/>
          <p:nvPr/>
        </p:nvSpPr>
        <p:spPr>
          <a:xfrm>
            <a:off x="6935212" y="6058664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2F570F-60B2-8CD4-BF2D-5404CF96A650}"/>
              </a:ext>
            </a:extLst>
          </p:cNvPr>
          <p:cNvSpPr txBox="1"/>
          <p:nvPr/>
        </p:nvSpPr>
        <p:spPr>
          <a:xfrm>
            <a:off x="5875142" y="5827027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BFE10B-1DF5-930F-E0CB-7FE0CE8AA395}"/>
              </a:ext>
            </a:extLst>
          </p:cNvPr>
          <p:cNvCxnSpPr>
            <a:cxnSpLocks/>
          </p:cNvCxnSpPr>
          <p:nvPr/>
        </p:nvCxnSpPr>
        <p:spPr>
          <a:xfrm flipH="1">
            <a:off x="6372561" y="5711143"/>
            <a:ext cx="128955" cy="15716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17714AB-9888-0B5A-7309-85B4021F09FC}"/>
              </a:ext>
            </a:extLst>
          </p:cNvPr>
          <p:cNvSpPr txBox="1"/>
          <p:nvPr/>
        </p:nvSpPr>
        <p:spPr>
          <a:xfrm>
            <a:off x="6589668" y="2466997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SDL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535D20-48BF-8210-2E28-EF39912B87A1}"/>
              </a:ext>
            </a:extLst>
          </p:cNvPr>
          <p:cNvSpPr txBox="1"/>
          <p:nvPr/>
        </p:nvSpPr>
        <p:spPr>
          <a:xfrm>
            <a:off x="6413380" y="3447683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8A0E80-668E-F19D-2FDE-41BDB62F92D0}"/>
              </a:ext>
            </a:extLst>
          </p:cNvPr>
          <p:cNvSpPr txBox="1"/>
          <p:nvPr/>
        </p:nvSpPr>
        <p:spPr>
          <a:xfrm>
            <a:off x="9909702" y="6065439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4C51EB-2A3E-93CB-B4A2-36DEE3D93725}"/>
              </a:ext>
            </a:extLst>
          </p:cNvPr>
          <p:cNvSpPr txBox="1"/>
          <p:nvPr/>
        </p:nvSpPr>
        <p:spPr>
          <a:xfrm>
            <a:off x="10624377" y="5131454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8A740F2-2BAA-7065-D65D-6480465D2A7F}"/>
              </a:ext>
            </a:extLst>
          </p:cNvPr>
          <p:cNvCxnSpPr>
            <a:cxnSpLocks/>
          </p:cNvCxnSpPr>
          <p:nvPr/>
        </p:nvCxnSpPr>
        <p:spPr>
          <a:xfrm>
            <a:off x="10865179" y="5056800"/>
            <a:ext cx="111845" cy="13106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882022D-55F2-EA86-E4B6-9CB6A120BF6D}"/>
              </a:ext>
            </a:extLst>
          </p:cNvPr>
          <p:cNvSpPr txBox="1"/>
          <p:nvPr/>
        </p:nvSpPr>
        <p:spPr>
          <a:xfrm>
            <a:off x="9017760" y="4825995"/>
            <a:ext cx="113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PCD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519A79D-B04A-D960-95B0-D9254F20AE72}"/>
              </a:ext>
            </a:extLst>
          </p:cNvPr>
          <p:cNvSpPr/>
          <p:nvPr/>
        </p:nvSpPr>
        <p:spPr>
          <a:xfrm>
            <a:off x="549918" y="5519190"/>
            <a:ext cx="966868" cy="96581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36A3BD2-EDF6-1EBD-C9A1-57C561407289}"/>
              </a:ext>
            </a:extLst>
          </p:cNvPr>
          <p:cNvSpPr/>
          <p:nvPr/>
        </p:nvSpPr>
        <p:spPr>
          <a:xfrm>
            <a:off x="3559133" y="5235920"/>
            <a:ext cx="1109784" cy="110857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06C348D-CCEA-FC7D-C990-0D016798CF8E}"/>
              </a:ext>
            </a:extLst>
          </p:cNvPr>
          <p:cNvSpPr/>
          <p:nvPr/>
        </p:nvSpPr>
        <p:spPr>
          <a:xfrm>
            <a:off x="903998" y="2297487"/>
            <a:ext cx="942973" cy="9419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4744A64-99AE-993B-A592-69717472D032}"/>
              </a:ext>
            </a:extLst>
          </p:cNvPr>
          <p:cNvSpPr/>
          <p:nvPr/>
        </p:nvSpPr>
        <p:spPr>
          <a:xfrm>
            <a:off x="3870392" y="3428762"/>
            <a:ext cx="1112622" cy="111141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6E8C783-79D5-7DC0-9C21-0F2F3B6A5F0C}"/>
              </a:ext>
            </a:extLst>
          </p:cNvPr>
          <p:cNvSpPr txBox="1"/>
          <p:nvPr/>
        </p:nvSpPr>
        <p:spPr>
          <a:xfrm>
            <a:off x="1663876" y="4091332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0C346A9-3534-0305-5E27-E51E21FB636D}"/>
              </a:ext>
            </a:extLst>
          </p:cNvPr>
          <p:cNvSpPr txBox="1"/>
          <p:nvPr/>
        </p:nvSpPr>
        <p:spPr>
          <a:xfrm>
            <a:off x="-456191" y="2943762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DCC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5F2D15-7743-4EB9-4604-E96F895091E2}"/>
              </a:ext>
            </a:extLst>
          </p:cNvPr>
          <p:cNvSpPr txBox="1"/>
          <p:nvPr/>
        </p:nvSpPr>
        <p:spPr>
          <a:xfrm>
            <a:off x="1095410" y="3548201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AE658A-756F-8096-0F1E-4A9D5710CFE8}"/>
              </a:ext>
            </a:extLst>
          </p:cNvPr>
          <p:cNvSpPr txBox="1"/>
          <p:nvPr/>
        </p:nvSpPr>
        <p:spPr>
          <a:xfrm>
            <a:off x="464108" y="5195327"/>
            <a:ext cx="116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PC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0FC1C20-B9D0-F4F5-A52B-52A9494DAB9C}"/>
              </a:ext>
            </a:extLst>
          </p:cNvPr>
          <p:cNvCxnSpPr>
            <a:cxnSpLocks/>
          </p:cNvCxnSpPr>
          <p:nvPr/>
        </p:nvCxnSpPr>
        <p:spPr>
          <a:xfrm flipV="1">
            <a:off x="4343698" y="2563114"/>
            <a:ext cx="80140" cy="214979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AC8A33B-D134-3438-EE38-FBDD49CD48BD}"/>
              </a:ext>
            </a:extLst>
          </p:cNvPr>
          <p:cNvSpPr txBox="1"/>
          <p:nvPr/>
        </p:nvSpPr>
        <p:spPr>
          <a:xfrm>
            <a:off x="1610689" y="5504257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DCC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4F159D-ACC1-74E6-1A40-A9C79710B144}"/>
              </a:ext>
            </a:extLst>
          </p:cNvPr>
          <p:cNvCxnSpPr>
            <a:cxnSpLocks/>
          </p:cNvCxnSpPr>
          <p:nvPr/>
        </p:nvCxnSpPr>
        <p:spPr>
          <a:xfrm flipV="1">
            <a:off x="5020660" y="4025750"/>
            <a:ext cx="164606" cy="162041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BA4AB8E-81C0-4D23-1C7D-DDA311470EB2}"/>
              </a:ext>
            </a:extLst>
          </p:cNvPr>
          <p:cNvCxnSpPr>
            <a:cxnSpLocks/>
          </p:cNvCxnSpPr>
          <p:nvPr/>
        </p:nvCxnSpPr>
        <p:spPr>
          <a:xfrm flipV="1">
            <a:off x="4147140" y="3061641"/>
            <a:ext cx="184354" cy="26754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AC966CE-B24A-036F-5BE3-03DF8ED4471F}"/>
              </a:ext>
            </a:extLst>
          </p:cNvPr>
          <p:cNvSpPr txBox="1"/>
          <p:nvPr/>
        </p:nvSpPr>
        <p:spPr>
          <a:xfrm>
            <a:off x="3968708" y="2859857"/>
            <a:ext cx="97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7131680-4B6A-C585-A866-43D487B16A61}"/>
              </a:ext>
            </a:extLst>
          </p:cNvPr>
          <p:cNvCxnSpPr>
            <a:cxnSpLocks/>
          </p:cNvCxnSpPr>
          <p:nvPr/>
        </p:nvCxnSpPr>
        <p:spPr>
          <a:xfrm flipH="1" flipV="1">
            <a:off x="256588" y="3218787"/>
            <a:ext cx="196593" cy="173117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EF55224-9C21-7232-6254-D83AD0C504C3}"/>
              </a:ext>
            </a:extLst>
          </p:cNvPr>
          <p:cNvCxnSpPr>
            <a:cxnSpLocks/>
          </p:cNvCxnSpPr>
          <p:nvPr/>
        </p:nvCxnSpPr>
        <p:spPr>
          <a:xfrm flipH="1">
            <a:off x="2134134" y="3986849"/>
            <a:ext cx="129296" cy="184184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5A22384-7D02-C450-0A3D-C49307C8B708}"/>
              </a:ext>
            </a:extLst>
          </p:cNvPr>
          <p:cNvCxnSpPr>
            <a:cxnSpLocks/>
          </p:cNvCxnSpPr>
          <p:nvPr/>
        </p:nvCxnSpPr>
        <p:spPr>
          <a:xfrm>
            <a:off x="2046015" y="3923619"/>
            <a:ext cx="95959" cy="248678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ircle: Hollow 134">
            <a:extLst>
              <a:ext uri="{FF2B5EF4-FFF2-40B4-BE49-F238E27FC236}">
                <a16:creationId xmlns:a16="http://schemas.microsoft.com/office/drawing/2014/main" id="{68B0500F-3B60-DC01-1E0A-91720403E4D5}"/>
              </a:ext>
            </a:extLst>
          </p:cNvPr>
          <p:cNvSpPr/>
          <p:nvPr/>
        </p:nvSpPr>
        <p:spPr>
          <a:xfrm>
            <a:off x="568653" y="3655560"/>
            <a:ext cx="1030948" cy="941948"/>
          </a:xfrm>
          <a:prstGeom prst="donut">
            <a:avLst>
              <a:gd name="adj" fmla="val 24972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A293F9C-CC6D-270E-40FA-7F129BC53B6D}"/>
              </a:ext>
            </a:extLst>
          </p:cNvPr>
          <p:cNvCxnSpPr>
            <a:cxnSpLocks/>
          </p:cNvCxnSpPr>
          <p:nvPr/>
        </p:nvCxnSpPr>
        <p:spPr>
          <a:xfrm flipV="1">
            <a:off x="3019538" y="3772350"/>
            <a:ext cx="30124" cy="221898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2259617-46A6-F49A-57A1-C20CED082D2D}"/>
              </a:ext>
            </a:extLst>
          </p:cNvPr>
          <p:cNvCxnSpPr>
            <a:cxnSpLocks/>
          </p:cNvCxnSpPr>
          <p:nvPr/>
        </p:nvCxnSpPr>
        <p:spPr>
          <a:xfrm flipV="1">
            <a:off x="1965353" y="5856742"/>
            <a:ext cx="109147" cy="401977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0E9A242-7489-69F5-B6B7-3D709FC9F8E6}"/>
              </a:ext>
            </a:extLst>
          </p:cNvPr>
          <p:cNvSpPr txBox="1"/>
          <p:nvPr/>
        </p:nvSpPr>
        <p:spPr>
          <a:xfrm>
            <a:off x="962309" y="2103629"/>
            <a:ext cx="179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PC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9AC1805-B3E9-96DC-1C1A-801A7913B54A}"/>
              </a:ext>
            </a:extLst>
          </p:cNvPr>
          <p:cNvCxnSpPr>
            <a:cxnSpLocks/>
          </p:cNvCxnSpPr>
          <p:nvPr/>
        </p:nvCxnSpPr>
        <p:spPr>
          <a:xfrm flipH="1" flipV="1">
            <a:off x="7093549" y="2769318"/>
            <a:ext cx="175886" cy="181168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6729819-BF31-AAFC-ED64-070ADC0842DC}"/>
              </a:ext>
            </a:extLst>
          </p:cNvPr>
          <p:cNvCxnSpPr>
            <a:cxnSpLocks/>
          </p:cNvCxnSpPr>
          <p:nvPr/>
        </p:nvCxnSpPr>
        <p:spPr>
          <a:xfrm flipH="1" flipV="1">
            <a:off x="6948488" y="3747210"/>
            <a:ext cx="359097" cy="224350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0A820ED-F895-9C82-B5E2-634F42097F9A}"/>
              </a:ext>
            </a:extLst>
          </p:cNvPr>
          <p:cNvCxnSpPr>
            <a:cxnSpLocks/>
          </p:cNvCxnSpPr>
          <p:nvPr/>
        </p:nvCxnSpPr>
        <p:spPr>
          <a:xfrm flipV="1">
            <a:off x="6862518" y="3772350"/>
            <a:ext cx="0" cy="248941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A8F7780-6F08-F899-43BC-74B58A10129B}"/>
              </a:ext>
            </a:extLst>
          </p:cNvPr>
          <p:cNvSpPr txBox="1"/>
          <p:nvPr/>
        </p:nvSpPr>
        <p:spPr>
          <a:xfrm>
            <a:off x="8001978" y="2250307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E97FE16-C8BE-1F42-B8BC-111AB6DFAAEB}"/>
              </a:ext>
            </a:extLst>
          </p:cNvPr>
          <p:cNvCxnSpPr>
            <a:cxnSpLocks/>
          </p:cNvCxnSpPr>
          <p:nvPr/>
        </p:nvCxnSpPr>
        <p:spPr>
          <a:xfrm flipV="1">
            <a:off x="8329904" y="2580707"/>
            <a:ext cx="85265" cy="240041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319AF2A-4057-1275-DD1B-713398A412E9}"/>
              </a:ext>
            </a:extLst>
          </p:cNvPr>
          <p:cNvCxnSpPr>
            <a:cxnSpLocks/>
          </p:cNvCxnSpPr>
          <p:nvPr/>
        </p:nvCxnSpPr>
        <p:spPr>
          <a:xfrm flipH="1">
            <a:off x="6372561" y="5360212"/>
            <a:ext cx="80770" cy="511754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D28428C-D283-4DD2-9411-956EE11C8DC6}"/>
              </a:ext>
            </a:extLst>
          </p:cNvPr>
          <p:cNvCxnSpPr>
            <a:cxnSpLocks/>
          </p:cNvCxnSpPr>
          <p:nvPr/>
        </p:nvCxnSpPr>
        <p:spPr>
          <a:xfrm flipV="1">
            <a:off x="3798138" y="6649308"/>
            <a:ext cx="169174" cy="172409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75569F-CCC1-498E-362E-1E622BDE41B1}"/>
              </a:ext>
            </a:extLst>
          </p:cNvPr>
          <p:cNvSpPr/>
          <p:nvPr/>
        </p:nvSpPr>
        <p:spPr>
          <a:xfrm>
            <a:off x="3275875" y="4773764"/>
            <a:ext cx="1572349" cy="573007"/>
          </a:xfrm>
          <a:custGeom>
            <a:avLst/>
            <a:gdLst>
              <a:gd name="connsiteX0" fmla="*/ 31758 w 1579570"/>
              <a:gd name="connsiteY0" fmla="*/ 14287 h 576262"/>
              <a:gd name="connsiteX1" fmla="*/ 7945 w 1579570"/>
              <a:gd name="connsiteY1" fmla="*/ 228600 h 576262"/>
              <a:gd name="connsiteX2" fmla="*/ 41283 w 1579570"/>
              <a:gd name="connsiteY2" fmla="*/ 304800 h 576262"/>
              <a:gd name="connsiteX3" fmla="*/ 69858 w 1579570"/>
              <a:gd name="connsiteY3" fmla="*/ 347662 h 576262"/>
              <a:gd name="connsiteX4" fmla="*/ 84145 w 1579570"/>
              <a:gd name="connsiteY4" fmla="*/ 371475 h 576262"/>
              <a:gd name="connsiteX5" fmla="*/ 131770 w 1579570"/>
              <a:gd name="connsiteY5" fmla="*/ 419100 h 576262"/>
              <a:gd name="connsiteX6" fmla="*/ 141295 w 1579570"/>
              <a:gd name="connsiteY6" fmla="*/ 433387 h 576262"/>
              <a:gd name="connsiteX7" fmla="*/ 179395 w 1579570"/>
              <a:gd name="connsiteY7" fmla="*/ 466725 h 576262"/>
              <a:gd name="connsiteX8" fmla="*/ 203208 w 1579570"/>
              <a:gd name="connsiteY8" fmla="*/ 490537 h 576262"/>
              <a:gd name="connsiteX9" fmla="*/ 227020 w 1579570"/>
              <a:gd name="connsiteY9" fmla="*/ 509587 h 576262"/>
              <a:gd name="connsiteX10" fmla="*/ 284170 w 1579570"/>
              <a:gd name="connsiteY10" fmla="*/ 561975 h 576262"/>
              <a:gd name="connsiteX11" fmla="*/ 298458 w 1579570"/>
              <a:gd name="connsiteY11" fmla="*/ 566737 h 576262"/>
              <a:gd name="connsiteX12" fmla="*/ 369895 w 1579570"/>
              <a:gd name="connsiteY12" fmla="*/ 576262 h 576262"/>
              <a:gd name="connsiteX13" fmla="*/ 446095 w 1579570"/>
              <a:gd name="connsiteY13" fmla="*/ 552450 h 576262"/>
              <a:gd name="connsiteX14" fmla="*/ 484195 w 1579570"/>
              <a:gd name="connsiteY14" fmla="*/ 523875 h 576262"/>
              <a:gd name="connsiteX15" fmla="*/ 503245 w 1579570"/>
              <a:gd name="connsiteY15" fmla="*/ 514350 h 576262"/>
              <a:gd name="connsiteX16" fmla="*/ 546108 w 1579570"/>
              <a:gd name="connsiteY16" fmla="*/ 485775 h 576262"/>
              <a:gd name="connsiteX17" fmla="*/ 574683 w 1579570"/>
              <a:gd name="connsiteY17" fmla="*/ 476250 h 576262"/>
              <a:gd name="connsiteX18" fmla="*/ 622308 w 1579570"/>
              <a:gd name="connsiteY18" fmla="*/ 452437 h 576262"/>
              <a:gd name="connsiteX19" fmla="*/ 636595 w 1579570"/>
              <a:gd name="connsiteY19" fmla="*/ 442912 h 576262"/>
              <a:gd name="connsiteX20" fmla="*/ 660408 w 1579570"/>
              <a:gd name="connsiteY20" fmla="*/ 433387 h 576262"/>
              <a:gd name="connsiteX21" fmla="*/ 746133 w 1579570"/>
              <a:gd name="connsiteY21" fmla="*/ 419100 h 576262"/>
              <a:gd name="connsiteX22" fmla="*/ 874720 w 1579570"/>
              <a:gd name="connsiteY22" fmla="*/ 414337 h 576262"/>
              <a:gd name="connsiteX23" fmla="*/ 974733 w 1579570"/>
              <a:gd name="connsiteY23" fmla="*/ 419100 h 576262"/>
              <a:gd name="connsiteX24" fmla="*/ 1017595 w 1579570"/>
              <a:gd name="connsiteY24" fmla="*/ 433387 h 576262"/>
              <a:gd name="connsiteX25" fmla="*/ 1031883 w 1579570"/>
              <a:gd name="connsiteY25" fmla="*/ 438150 h 576262"/>
              <a:gd name="connsiteX26" fmla="*/ 1065220 w 1579570"/>
              <a:gd name="connsiteY26" fmla="*/ 457200 h 576262"/>
              <a:gd name="connsiteX27" fmla="*/ 1084270 w 1579570"/>
              <a:gd name="connsiteY27" fmla="*/ 461962 h 576262"/>
              <a:gd name="connsiteX28" fmla="*/ 1112845 w 1579570"/>
              <a:gd name="connsiteY28" fmla="*/ 476250 h 576262"/>
              <a:gd name="connsiteX29" fmla="*/ 1127133 w 1579570"/>
              <a:gd name="connsiteY29" fmla="*/ 481012 h 576262"/>
              <a:gd name="connsiteX30" fmla="*/ 1160470 w 1579570"/>
              <a:gd name="connsiteY30" fmla="*/ 495300 h 576262"/>
              <a:gd name="connsiteX31" fmla="*/ 1193808 w 1579570"/>
              <a:gd name="connsiteY31" fmla="*/ 514350 h 576262"/>
              <a:gd name="connsiteX32" fmla="*/ 1222383 w 1579570"/>
              <a:gd name="connsiteY32" fmla="*/ 533400 h 576262"/>
              <a:gd name="connsiteX33" fmla="*/ 1274770 w 1579570"/>
              <a:gd name="connsiteY33" fmla="*/ 547687 h 576262"/>
              <a:gd name="connsiteX34" fmla="*/ 1384308 w 1579570"/>
              <a:gd name="connsiteY34" fmla="*/ 538162 h 576262"/>
              <a:gd name="connsiteX35" fmla="*/ 1436695 w 1579570"/>
              <a:gd name="connsiteY35" fmla="*/ 533400 h 576262"/>
              <a:gd name="connsiteX36" fmla="*/ 1484320 w 1579570"/>
              <a:gd name="connsiteY36" fmla="*/ 519112 h 576262"/>
              <a:gd name="connsiteX37" fmla="*/ 1498608 w 1579570"/>
              <a:gd name="connsiteY37" fmla="*/ 504825 h 576262"/>
              <a:gd name="connsiteX38" fmla="*/ 1536708 w 1579570"/>
              <a:gd name="connsiteY38" fmla="*/ 457200 h 576262"/>
              <a:gd name="connsiteX39" fmla="*/ 1560520 w 1579570"/>
              <a:gd name="connsiteY39" fmla="*/ 419100 h 576262"/>
              <a:gd name="connsiteX40" fmla="*/ 1570045 w 1579570"/>
              <a:gd name="connsiteY40" fmla="*/ 390525 h 576262"/>
              <a:gd name="connsiteX41" fmla="*/ 1574808 w 1579570"/>
              <a:gd name="connsiteY41" fmla="*/ 357187 h 576262"/>
              <a:gd name="connsiteX42" fmla="*/ 1579570 w 1579570"/>
              <a:gd name="connsiteY42" fmla="*/ 333375 h 576262"/>
              <a:gd name="connsiteX43" fmla="*/ 1574808 w 1579570"/>
              <a:gd name="connsiteY43" fmla="*/ 300037 h 576262"/>
              <a:gd name="connsiteX44" fmla="*/ 1560520 w 1579570"/>
              <a:gd name="connsiteY44" fmla="*/ 276225 h 576262"/>
              <a:gd name="connsiteX45" fmla="*/ 1550995 w 1579570"/>
              <a:gd name="connsiteY45" fmla="*/ 257175 h 576262"/>
              <a:gd name="connsiteX46" fmla="*/ 1474795 w 1579570"/>
              <a:gd name="connsiteY46" fmla="*/ 180975 h 576262"/>
              <a:gd name="connsiteX47" fmla="*/ 1450983 w 1579570"/>
              <a:gd name="connsiteY47" fmla="*/ 161925 h 576262"/>
              <a:gd name="connsiteX48" fmla="*/ 1393833 w 1579570"/>
              <a:gd name="connsiteY48" fmla="*/ 119062 h 576262"/>
              <a:gd name="connsiteX49" fmla="*/ 1360495 w 1579570"/>
              <a:gd name="connsiteY49" fmla="*/ 104775 h 576262"/>
              <a:gd name="connsiteX50" fmla="*/ 1331920 w 1579570"/>
              <a:gd name="connsiteY50" fmla="*/ 90487 h 576262"/>
              <a:gd name="connsiteX51" fmla="*/ 1274770 w 1579570"/>
              <a:gd name="connsiteY51" fmla="*/ 76200 h 576262"/>
              <a:gd name="connsiteX52" fmla="*/ 1250958 w 1579570"/>
              <a:gd name="connsiteY52" fmla="*/ 66675 h 576262"/>
              <a:gd name="connsiteX53" fmla="*/ 1217620 w 1579570"/>
              <a:gd name="connsiteY53" fmla="*/ 57150 h 576262"/>
              <a:gd name="connsiteX54" fmla="*/ 1165233 w 1579570"/>
              <a:gd name="connsiteY54" fmla="*/ 33337 h 576262"/>
              <a:gd name="connsiteX55" fmla="*/ 1122370 w 1579570"/>
              <a:gd name="connsiteY55" fmla="*/ 23812 h 576262"/>
              <a:gd name="connsiteX56" fmla="*/ 1108083 w 1579570"/>
              <a:gd name="connsiteY56" fmla="*/ 19050 h 576262"/>
              <a:gd name="connsiteX57" fmla="*/ 1074745 w 1579570"/>
              <a:gd name="connsiteY57" fmla="*/ 14287 h 576262"/>
              <a:gd name="connsiteX58" fmla="*/ 974733 w 1579570"/>
              <a:gd name="connsiteY58" fmla="*/ 0 h 576262"/>
              <a:gd name="connsiteX59" fmla="*/ 817570 w 1579570"/>
              <a:gd name="connsiteY59" fmla="*/ 4762 h 576262"/>
              <a:gd name="connsiteX60" fmla="*/ 746133 w 1579570"/>
              <a:gd name="connsiteY60" fmla="*/ 14287 h 576262"/>
              <a:gd name="connsiteX61" fmla="*/ 717558 w 1579570"/>
              <a:gd name="connsiteY61" fmla="*/ 19050 h 576262"/>
              <a:gd name="connsiteX62" fmla="*/ 641358 w 1579570"/>
              <a:gd name="connsiteY62" fmla="*/ 23812 h 576262"/>
              <a:gd name="connsiteX63" fmla="*/ 117483 w 1579570"/>
              <a:gd name="connsiteY63" fmla="*/ 28575 h 576262"/>
              <a:gd name="connsiteX64" fmla="*/ 31758 w 1579570"/>
              <a:gd name="connsiteY64" fmla="*/ 14287 h 576262"/>
              <a:gd name="connsiteX0" fmla="*/ 21831 w 1572024"/>
              <a:gd name="connsiteY0" fmla="*/ 42862 h 576262"/>
              <a:gd name="connsiteX1" fmla="*/ 399 w 1572024"/>
              <a:gd name="connsiteY1" fmla="*/ 228600 h 576262"/>
              <a:gd name="connsiteX2" fmla="*/ 33737 w 1572024"/>
              <a:gd name="connsiteY2" fmla="*/ 304800 h 576262"/>
              <a:gd name="connsiteX3" fmla="*/ 62312 w 1572024"/>
              <a:gd name="connsiteY3" fmla="*/ 347662 h 576262"/>
              <a:gd name="connsiteX4" fmla="*/ 76599 w 1572024"/>
              <a:gd name="connsiteY4" fmla="*/ 371475 h 576262"/>
              <a:gd name="connsiteX5" fmla="*/ 124224 w 1572024"/>
              <a:gd name="connsiteY5" fmla="*/ 419100 h 576262"/>
              <a:gd name="connsiteX6" fmla="*/ 133749 w 1572024"/>
              <a:gd name="connsiteY6" fmla="*/ 433387 h 576262"/>
              <a:gd name="connsiteX7" fmla="*/ 171849 w 1572024"/>
              <a:gd name="connsiteY7" fmla="*/ 466725 h 576262"/>
              <a:gd name="connsiteX8" fmla="*/ 195662 w 1572024"/>
              <a:gd name="connsiteY8" fmla="*/ 490537 h 576262"/>
              <a:gd name="connsiteX9" fmla="*/ 219474 w 1572024"/>
              <a:gd name="connsiteY9" fmla="*/ 509587 h 576262"/>
              <a:gd name="connsiteX10" fmla="*/ 276624 w 1572024"/>
              <a:gd name="connsiteY10" fmla="*/ 561975 h 576262"/>
              <a:gd name="connsiteX11" fmla="*/ 290912 w 1572024"/>
              <a:gd name="connsiteY11" fmla="*/ 566737 h 576262"/>
              <a:gd name="connsiteX12" fmla="*/ 362349 w 1572024"/>
              <a:gd name="connsiteY12" fmla="*/ 576262 h 576262"/>
              <a:gd name="connsiteX13" fmla="*/ 438549 w 1572024"/>
              <a:gd name="connsiteY13" fmla="*/ 552450 h 576262"/>
              <a:gd name="connsiteX14" fmla="*/ 476649 w 1572024"/>
              <a:gd name="connsiteY14" fmla="*/ 523875 h 576262"/>
              <a:gd name="connsiteX15" fmla="*/ 495699 w 1572024"/>
              <a:gd name="connsiteY15" fmla="*/ 514350 h 576262"/>
              <a:gd name="connsiteX16" fmla="*/ 538562 w 1572024"/>
              <a:gd name="connsiteY16" fmla="*/ 485775 h 576262"/>
              <a:gd name="connsiteX17" fmla="*/ 567137 w 1572024"/>
              <a:gd name="connsiteY17" fmla="*/ 476250 h 576262"/>
              <a:gd name="connsiteX18" fmla="*/ 614762 w 1572024"/>
              <a:gd name="connsiteY18" fmla="*/ 452437 h 576262"/>
              <a:gd name="connsiteX19" fmla="*/ 629049 w 1572024"/>
              <a:gd name="connsiteY19" fmla="*/ 442912 h 576262"/>
              <a:gd name="connsiteX20" fmla="*/ 652862 w 1572024"/>
              <a:gd name="connsiteY20" fmla="*/ 433387 h 576262"/>
              <a:gd name="connsiteX21" fmla="*/ 738587 w 1572024"/>
              <a:gd name="connsiteY21" fmla="*/ 419100 h 576262"/>
              <a:gd name="connsiteX22" fmla="*/ 867174 w 1572024"/>
              <a:gd name="connsiteY22" fmla="*/ 414337 h 576262"/>
              <a:gd name="connsiteX23" fmla="*/ 967187 w 1572024"/>
              <a:gd name="connsiteY23" fmla="*/ 419100 h 576262"/>
              <a:gd name="connsiteX24" fmla="*/ 1010049 w 1572024"/>
              <a:gd name="connsiteY24" fmla="*/ 433387 h 576262"/>
              <a:gd name="connsiteX25" fmla="*/ 1024337 w 1572024"/>
              <a:gd name="connsiteY25" fmla="*/ 438150 h 576262"/>
              <a:gd name="connsiteX26" fmla="*/ 1057674 w 1572024"/>
              <a:gd name="connsiteY26" fmla="*/ 457200 h 576262"/>
              <a:gd name="connsiteX27" fmla="*/ 1076724 w 1572024"/>
              <a:gd name="connsiteY27" fmla="*/ 461962 h 576262"/>
              <a:gd name="connsiteX28" fmla="*/ 1105299 w 1572024"/>
              <a:gd name="connsiteY28" fmla="*/ 476250 h 576262"/>
              <a:gd name="connsiteX29" fmla="*/ 1119587 w 1572024"/>
              <a:gd name="connsiteY29" fmla="*/ 481012 h 576262"/>
              <a:gd name="connsiteX30" fmla="*/ 1152924 w 1572024"/>
              <a:gd name="connsiteY30" fmla="*/ 495300 h 576262"/>
              <a:gd name="connsiteX31" fmla="*/ 1186262 w 1572024"/>
              <a:gd name="connsiteY31" fmla="*/ 514350 h 576262"/>
              <a:gd name="connsiteX32" fmla="*/ 1214837 w 1572024"/>
              <a:gd name="connsiteY32" fmla="*/ 533400 h 576262"/>
              <a:gd name="connsiteX33" fmla="*/ 1267224 w 1572024"/>
              <a:gd name="connsiteY33" fmla="*/ 547687 h 576262"/>
              <a:gd name="connsiteX34" fmla="*/ 1376762 w 1572024"/>
              <a:gd name="connsiteY34" fmla="*/ 538162 h 576262"/>
              <a:gd name="connsiteX35" fmla="*/ 1429149 w 1572024"/>
              <a:gd name="connsiteY35" fmla="*/ 533400 h 576262"/>
              <a:gd name="connsiteX36" fmla="*/ 1476774 w 1572024"/>
              <a:gd name="connsiteY36" fmla="*/ 519112 h 576262"/>
              <a:gd name="connsiteX37" fmla="*/ 1491062 w 1572024"/>
              <a:gd name="connsiteY37" fmla="*/ 504825 h 576262"/>
              <a:gd name="connsiteX38" fmla="*/ 1529162 w 1572024"/>
              <a:gd name="connsiteY38" fmla="*/ 457200 h 576262"/>
              <a:gd name="connsiteX39" fmla="*/ 1552974 w 1572024"/>
              <a:gd name="connsiteY39" fmla="*/ 419100 h 576262"/>
              <a:gd name="connsiteX40" fmla="*/ 1562499 w 1572024"/>
              <a:gd name="connsiteY40" fmla="*/ 390525 h 576262"/>
              <a:gd name="connsiteX41" fmla="*/ 1567262 w 1572024"/>
              <a:gd name="connsiteY41" fmla="*/ 357187 h 576262"/>
              <a:gd name="connsiteX42" fmla="*/ 1572024 w 1572024"/>
              <a:gd name="connsiteY42" fmla="*/ 333375 h 576262"/>
              <a:gd name="connsiteX43" fmla="*/ 1567262 w 1572024"/>
              <a:gd name="connsiteY43" fmla="*/ 300037 h 576262"/>
              <a:gd name="connsiteX44" fmla="*/ 1552974 w 1572024"/>
              <a:gd name="connsiteY44" fmla="*/ 276225 h 576262"/>
              <a:gd name="connsiteX45" fmla="*/ 1543449 w 1572024"/>
              <a:gd name="connsiteY45" fmla="*/ 257175 h 576262"/>
              <a:gd name="connsiteX46" fmla="*/ 1467249 w 1572024"/>
              <a:gd name="connsiteY46" fmla="*/ 180975 h 576262"/>
              <a:gd name="connsiteX47" fmla="*/ 1443437 w 1572024"/>
              <a:gd name="connsiteY47" fmla="*/ 161925 h 576262"/>
              <a:gd name="connsiteX48" fmla="*/ 1386287 w 1572024"/>
              <a:gd name="connsiteY48" fmla="*/ 119062 h 576262"/>
              <a:gd name="connsiteX49" fmla="*/ 1352949 w 1572024"/>
              <a:gd name="connsiteY49" fmla="*/ 104775 h 576262"/>
              <a:gd name="connsiteX50" fmla="*/ 1324374 w 1572024"/>
              <a:gd name="connsiteY50" fmla="*/ 90487 h 576262"/>
              <a:gd name="connsiteX51" fmla="*/ 1267224 w 1572024"/>
              <a:gd name="connsiteY51" fmla="*/ 76200 h 576262"/>
              <a:gd name="connsiteX52" fmla="*/ 1243412 w 1572024"/>
              <a:gd name="connsiteY52" fmla="*/ 66675 h 576262"/>
              <a:gd name="connsiteX53" fmla="*/ 1210074 w 1572024"/>
              <a:gd name="connsiteY53" fmla="*/ 57150 h 576262"/>
              <a:gd name="connsiteX54" fmla="*/ 1157687 w 1572024"/>
              <a:gd name="connsiteY54" fmla="*/ 33337 h 576262"/>
              <a:gd name="connsiteX55" fmla="*/ 1114824 w 1572024"/>
              <a:gd name="connsiteY55" fmla="*/ 23812 h 576262"/>
              <a:gd name="connsiteX56" fmla="*/ 1100537 w 1572024"/>
              <a:gd name="connsiteY56" fmla="*/ 19050 h 576262"/>
              <a:gd name="connsiteX57" fmla="*/ 1067199 w 1572024"/>
              <a:gd name="connsiteY57" fmla="*/ 14287 h 576262"/>
              <a:gd name="connsiteX58" fmla="*/ 967187 w 1572024"/>
              <a:gd name="connsiteY58" fmla="*/ 0 h 576262"/>
              <a:gd name="connsiteX59" fmla="*/ 810024 w 1572024"/>
              <a:gd name="connsiteY59" fmla="*/ 4762 h 576262"/>
              <a:gd name="connsiteX60" fmla="*/ 738587 w 1572024"/>
              <a:gd name="connsiteY60" fmla="*/ 14287 h 576262"/>
              <a:gd name="connsiteX61" fmla="*/ 710012 w 1572024"/>
              <a:gd name="connsiteY61" fmla="*/ 19050 h 576262"/>
              <a:gd name="connsiteX62" fmla="*/ 633812 w 1572024"/>
              <a:gd name="connsiteY62" fmla="*/ 23812 h 576262"/>
              <a:gd name="connsiteX63" fmla="*/ 109937 w 1572024"/>
              <a:gd name="connsiteY63" fmla="*/ 28575 h 576262"/>
              <a:gd name="connsiteX64" fmla="*/ 21831 w 1572024"/>
              <a:gd name="connsiteY64" fmla="*/ 42862 h 576262"/>
              <a:gd name="connsiteX0" fmla="*/ 19741 w 1572315"/>
              <a:gd name="connsiteY0" fmla="*/ 71437 h 576262"/>
              <a:gd name="connsiteX1" fmla="*/ 690 w 1572315"/>
              <a:gd name="connsiteY1" fmla="*/ 228600 h 576262"/>
              <a:gd name="connsiteX2" fmla="*/ 34028 w 1572315"/>
              <a:gd name="connsiteY2" fmla="*/ 304800 h 576262"/>
              <a:gd name="connsiteX3" fmla="*/ 62603 w 1572315"/>
              <a:gd name="connsiteY3" fmla="*/ 347662 h 576262"/>
              <a:gd name="connsiteX4" fmla="*/ 76890 w 1572315"/>
              <a:gd name="connsiteY4" fmla="*/ 371475 h 576262"/>
              <a:gd name="connsiteX5" fmla="*/ 124515 w 1572315"/>
              <a:gd name="connsiteY5" fmla="*/ 419100 h 576262"/>
              <a:gd name="connsiteX6" fmla="*/ 134040 w 1572315"/>
              <a:gd name="connsiteY6" fmla="*/ 433387 h 576262"/>
              <a:gd name="connsiteX7" fmla="*/ 172140 w 1572315"/>
              <a:gd name="connsiteY7" fmla="*/ 466725 h 576262"/>
              <a:gd name="connsiteX8" fmla="*/ 195953 w 1572315"/>
              <a:gd name="connsiteY8" fmla="*/ 490537 h 576262"/>
              <a:gd name="connsiteX9" fmla="*/ 219765 w 1572315"/>
              <a:gd name="connsiteY9" fmla="*/ 509587 h 576262"/>
              <a:gd name="connsiteX10" fmla="*/ 276915 w 1572315"/>
              <a:gd name="connsiteY10" fmla="*/ 561975 h 576262"/>
              <a:gd name="connsiteX11" fmla="*/ 291203 w 1572315"/>
              <a:gd name="connsiteY11" fmla="*/ 566737 h 576262"/>
              <a:gd name="connsiteX12" fmla="*/ 362640 w 1572315"/>
              <a:gd name="connsiteY12" fmla="*/ 576262 h 576262"/>
              <a:gd name="connsiteX13" fmla="*/ 438840 w 1572315"/>
              <a:gd name="connsiteY13" fmla="*/ 552450 h 576262"/>
              <a:gd name="connsiteX14" fmla="*/ 476940 w 1572315"/>
              <a:gd name="connsiteY14" fmla="*/ 523875 h 576262"/>
              <a:gd name="connsiteX15" fmla="*/ 495990 w 1572315"/>
              <a:gd name="connsiteY15" fmla="*/ 514350 h 576262"/>
              <a:gd name="connsiteX16" fmla="*/ 538853 w 1572315"/>
              <a:gd name="connsiteY16" fmla="*/ 485775 h 576262"/>
              <a:gd name="connsiteX17" fmla="*/ 567428 w 1572315"/>
              <a:gd name="connsiteY17" fmla="*/ 476250 h 576262"/>
              <a:gd name="connsiteX18" fmla="*/ 615053 w 1572315"/>
              <a:gd name="connsiteY18" fmla="*/ 452437 h 576262"/>
              <a:gd name="connsiteX19" fmla="*/ 629340 w 1572315"/>
              <a:gd name="connsiteY19" fmla="*/ 442912 h 576262"/>
              <a:gd name="connsiteX20" fmla="*/ 653153 w 1572315"/>
              <a:gd name="connsiteY20" fmla="*/ 433387 h 576262"/>
              <a:gd name="connsiteX21" fmla="*/ 738878 w 1572315"/>
              <a:gd name="connsiteY21" fmla="*/ 419100 h 576262"/>
              <a:gd name="connsiteX22" fmla="*/ 867465 w 1572315"/>
              <a:gd name="connsiteY22" fmla="*/ 414337 h 576262"/>
              <a:gd name="connsiteX23" fmla="*/ 967478 w 1572315"/>
              <a:gd name="connsiteY23" fmla="*/ 419100 h 576262"/>
              <a:gd name="connsiteX24" fmla="*/ 1010340 w 1572315"/>
              <a:gd name="connsiteY24" fmla="*/ 433387 h 576262"/>
              <a:gd name="connsiteX25" fmla="*/ 1024628 w 1572315"/>
              <a:gd name="connsiteY25" fmla="*/ 438150 h 576262"/>
              <a:gd name="connsiteX26" fmla="*/ 1057965 w 1572315"/>
              <a:gd name="connsiteY26" fmla="*/ 457200 h 576262"/>
              <a:gd name="connsiteX27" fmla="*/ 1077015 w 1572315"/>
              <a:gd name="connsiteY27" fmla="*/ 461962 h 576262"/>
              <a:gd name="connsiteX28" fmla="*/ 1105590 w 1572315"/>
              <a:gd name="connsiteY28" fmla="*/ 476250 h 576262"/>
              <a:gd name="connsiteX29" fmla="*/ 1119878 w 1572315"/>
              <a:gd name="connsiteY29" fmla="*/ 481012 h 576262"/>
              <a:gd name="connsiteX30" fmla="*/ 1153215 w 1572315"/>
              <a:gd name="connsiteY30" fmla="*/ 495300 h 576262"/>
              <a:gd name="connsiteX31" fmla="*/ 1186553 w 1572315"/>
              <a:gd name="connsiteY31" fmla="*/ 514350 h 576262"/>
              <a:gd name="connsiteX32" fmla="*/ 1215128 w 1572315"/>
              <a:gd name="connsiteY32" fmla="*/ 533400 h 576262"/>
              <a:gd name="connsiteX33" fmla="*/ 1267515 w 1572315"/>
              <a:gd name="connsiteY33" fmla="*/ 547687 h 576262"/>
              <a:gd name="connsiteX34" fmla="*/ 1377053 w 1572315"/>
              <a:gd name="connsiteY34" fmla="*/ 538162 h 576262"/>
              <a:gd name="connsiteX35" fmla="*/ 1429440 w 1572315"/>
              <a:gd name="connsiteY35" fmla="*/ 533400 h 576262"/>
              <a:gd name="connsiteX36" fmla="*/ 1477065 w 1572315"/>
              <a:gd name="connsiteY36" fmla="*/ 519112 h 576262"/>
              <a:gd name="connsiteX37" fmla="*/ 1491353 w 1572315"/>
              <a:gd name="connsiteY37" fmla="*/ 504825 h 576262"/>
              <a:gd name="connsiteX38" fmla="*/ 1529453 w 1572315"/>
              <a:gd name="connsiteY38" fmla="*/ 457200 h 576262"/>
              <a:gd name="connsiteX39" fmla="*/ 1553265 w 1572315"/>
              <a:gd name="connsiteY39" fmla="*/ 419100 h 576262"/>
              <a:gd name="connsiteX40" fmla="*/ 1562790 w 1572315"/>
              <a:gd name="connsiteY40" fmla="*/ 390525 h 576262"/>
              <a:gd name="connsiteX41" fmla="*/ 1567553 w 1572315"/>
              <a:gd name="connsiteY41" fmla="*/ 357187 h 576262"/>
              <a:gd name="connsiteX42" fmla="*/ 1572315 w 1572315"/>
              <a:gd name="connsiteY42" fmla="*/ 333375 h 576262"/>
              <a:gd name="connsiteX43" fmla="*/ 1567553 w 1572315"/>
              <a:gd name="connsiteY43" fmla="*/ 300037 h 576262"/>
              <a:gd name="connsiteX44" fmla="*/ 1553265 w 1572315"/>
              <a:gd name="connsiteY44" fmla="*/ 276225 h 576262"/>
              <a:gd name="connsiteX45" fmla="*/ 1543740 w 1572315"/>
              <a:gd name="connsiteY45" fmla="*/ 257175 h 576262"/>
              <a:gd name="connsiteX46" fmla="*/ 1467540 w 1572315"/>
              <a:gd name="connsiteY46" fmla="*/ 180975 h 576262"/>
              <a:gd name="connsiteX47" fmla="*/ 1443728 w 1572315"/>
              <a:gd name="connsiteY47" fmla="*/ 161925 h 576262"/>
              <a:gd name="connsiteX48" fmla="*/ 1386578 w 1572315"/>
              <a:gd name="connsiteY48" fmla="*/ 119062 h 576262"/>
              <a:gd name="connsiteX49" fmla="*/ 1353240 w 1572315"/>
              <a:gd name="connsiteY49" fmla="*/ 104775 h 576262"/>
              <a:gd name="connsiteX50" fmla="*/ 1324665 w 1572315"/>
              <a:gd name="connsiteY50" fmla="*/ 90487 h 576262"/>
              <a:gd name="connsiteX51" fmla="*/ 1267515 w 1572315"/>
              <a:gd name="connsiteY51" fmla="*/ 76200 h 576262"/>
              <a:gd name="connsiteX52" fmla="*/ 1243703 w 1572315"/>
              <a:gd name="connsiteY52" fmla="*/ 66675 h 576262"/>
              <a:gd name="connsiteX53" fmla="*/ 1210365 w 1572315"/>
              <a:gd name="connsiteY53" fmla="*/ 57150 h 576262"/>
              <a:gd name="connsiteX54" fmla="*/ 1157978 w 1572315"/>
              <a:gd name="connsiteY54" fmla="*/ 33337 h 576262"/>
              <a:gd name="connsiteX55" fmla="*/ 1115115 w 1572315"/>
              <a:gd name="connsiteY55" fmla="*/ 23812 h 576262"/>
              <a:gd name="connsiteX56" fmla="*/ 1100828 w 1572315"/>
              <a:gd name="connsiteY56" fmla="*/ 19050 h 576262"/>
              <a:gd name="connsiteX57" fmla="*/ 1067490 w 1572315"/>
              <a:gd name="connsiteY57" fmla="*/ 14287 h 576262"/>
              <a:gd name="connsiteX58" fmla="*/ 967478 w 1572315"/>
              <a:gd name="connsiteY58" fmla="*/ 0 h 576262"/>
              <a:gd name="connsiteX59" fmla="*/ 810315 w 1572315"/>
              <a:gd name="connsiteY59" fmla="*/ 4762 h 576262"/>
              <a:gd name="connsiteX60" fmla="*/ 738878 w 1572315"/>
              <a:gd name="connsiteY60" fmla="*/ 14287 h 576262"/>
              <a:gd name="connsiteX61" fmla="*/ 710303 w 1572315"/>
              <a:gd name="connsiteY61" fmla="*/ 19050 h 576262"/>
              <a:gd name="connsiteX62" fmla="*/ 634103 w 1572315"/>
              <a:gd name="connsiteY62" fmla="*/ 23812 h 576262"/>
              <a:gd name="connsiteX63" fmla="*/ 110228 w 1572315"/>
              <a:gd name="connsiteY63" fmla="*/ 28575 h 576262"/>
              <a:gd name="connsiteX64" fmla="*/ 19741 w 1572315"/>
              <a:gd name="connsiteY64" fmla="*/ 71437 h 576262"/>
              <a:gd name="connsiteX0" fmla="*/ 19741 w 1572315"/>
              <a:gd name="connsiteY0" fmla="*/ 66675 h 571500"/>
              <a:gd name="connsiteX1" fmla="*/ 690 w 1572315"/>
              <a:gd name="connsiteY1" fmla="*/ 223838 h 571500"/>
              <a:gd name="connsiteX2" fmla="*/ 34028 w 1572315"/>
              <a:gd name="connsiteY2" fmla="*/ 300038 h 571500"/>
              <a:gd name="connsiteX3" fmla="*/ 62603 w 1572315"/>
              <a:gd name="connsiteY3" fmla="*/ 342900 h 571500"/>
              <a:gd name="connsiteX4" fmla="*/ 76890 w 1572315"/>
              <a:gd name="connsiteY4" fmla="*/ 366713 h 571500"/>
              <a:gd name="connsiteX5" fmla="*/ 124515 w 1572315"/>
              <a:gd name="connsiteY5" fmla="*/ 414338 h 571500"/>
              <a:gd name="connsiteX6" fmla="*/ 134040 w 1572315"/>
              <a:gd name="connsiteY6" fmla="*/ 428625 h 571500"/>
              <a:gd name="connsiteX7" fmla="*/ 172140 w 1572315"/>
              <a:gd name="connsiteY7" fmla="*/ 461963 h 571500"/>
              <a:gd name="connsiteX8" fmla="*/ 195953 w 1572315"/>
              <a:gd name="connsiteY8" fmla="*/ 485775 h 571500"/>
              <a:gd name="connsiteX9" fmla="*/ 219765 w 1572315"/>
              <a:gd name="connsiteY9" fmla="*/ 504825 h 571500"/>
              <a:gd name="connsiteX10" fmla="*/ 276915 w 1572315"/>
              <a:gd name="connsiteY10" fmla="*/ 557213 h 571500"/>
              <a:gd name="connsiteX11" fmla="*/ 291203 w 1572315"/>
              <a:gd name="connsiteY11" fmla="*/ 561975 h 571500"/>
              <a:gd name="connsiteX12" fmla="*/ 362640 w 1572315"/>
              <a:gd name="connsiteY12" fmla="*/ 571500 h 571500"/>
              <a:gd name="connsiteX13" fmla="*/ 438840 w 1572315"/>
              <a:gd name="connsiteY13" fmla="*/ 547688 h 571500"/>
              <a:gd name="connsiteX14" fmla="*/ 476940 w 1572315"/>
              <a:gd name="connsiteY14" fmla="*/ 519113 h 571500"/>
              <a:gd name="connsiteX15" fmla="*/ 495990 w 1572315"/>
              <a:gd name="connsiteY15" fmla="*/ 509588 h 571500"/>
              <a:gd name="connsiteX16" fmla="*/ 538853 w 1572315"/>
              <a:gd name="connsiteY16" fmla="*/ 481013 h 571500"/>
              <a:gd name="connsiteX17" fmla="*/ 567428 w 1572315"/>
              <a:gd name="connsiteY17" fmla="*/ 471488 h 571500"/>
              <a:gd name="connsiteX18" fmla="*/ 615053 w 1572315"/>
              <a:gd name="connsiteY18" fmla="*/ 447675 h 571500"/>
              <a:gd name="connsiteX19" fmla="*/ 629340 w 1572315"/>
              <a:gd name="connsiteY19" fmla="*/ 438150 h 571500"/>
              <a:gd name="connsiteX20" fmla="*/ 653153 w 1572315"/>
              <a:gd name="connsiteY20" fmla="*/ 428625 h 571500"/>
              <a:gd name="connsiteX21" fmla="*/ 738878 w 1572315"/>
              <a:gd name="connsiteY21" fmla="*/ 414338 h 571500"/>
              <a:gd name="connsiteX22" fmla="*/ 867465 w 1572315"/>
              <a:gd name="connsiteY22" fmla="*/ 409575 h 571500"/>
              <a:gd name="connsiteX23" fmla="*/ 967478 w 1572315"/>
              <a:gd name="connsiteY23" fmla="*/ 414338 h 571500"/>
              <a:gd name="connsiteX24" fmla="*/ 1010340 w 1572315"/>
              <a:gd name="connsiteY24" fmla="*/ 428625 h 571500"/>
              <a:gd name="connsiteX25" fmla="*/ 1024628 w 1572315"/>
              <a:gd name="connsiteY25" fmla="*/ 433388 h 571500"/>
              <a:gd name="connsiteX26" fmla="*/ 1057965 w 1572315"/>
              <a:gd name="connsiteY26" fmla="*/ 452438 h 571500"/>
              <a:gd name="connsiteX27" fmla="*/ 1077015 w 1572315"/>
              <a:gd name="connsiteY27" fmla="*/ 457200 h 571500"/>
              <a:gd name="connsiteX28" fmla="*/ 1105590 w 1572315"/>
              <a:gd name="connsiteY28" fmla="*/ 471488 h 571500"/>
              <a:gd name="connsiteX29" fmla="*/ 1119878 w 1572315"/>
              <a:gd name="connsiteY29" fmla="*/ 476250 h 571500"/>
              <a:gd name="connsiteX30" fmla="*/ 1153215 w 1572315"/>
              <a:gd name="connsiteY30" fmla="*/ 490538 h 571500"/>
              <a:gd name="connsiteX31" fmla="*/ 1186553 w 1572315"/>
              <a:gd name="connsiteY31" fmla="*/ 509588 h 571500"/>
              <a:gd name="connsiteX32" fmla="*/ 1215128 w 1572315"/>
              <a:gd name="connsiteY32" fmla="*/ 528638 h 571500"/>
              <a:gd name="connsiteX33" fmla="*/ 1267515 w 1572315"/>
              <a:gd name="connsiteY33" fmla="*/ 542925 h 571500"/>
              <a:gd name="connsiteX34" fmla="*/ 1377053 w 1572315"/>
              <a:gd name="connsiteY34" fmla="*/ 533400 h 571500"/>
              <a:gd name="connsiteX35" fmla="*/ 1429440 w 1572315"/>
              <a:gd name="connsiteY35" fmla="*/ 528638 h 571500"/>
              <a:gd name="connsiteX36" fmla="*/ 1477065 w 1572315"/>
              <a:gd name="connsiteY36" fmla="*/ 514350 h 571500"/>
              <a:gd name="connsiteX37" fmla="*/ 1491353 w 1572315"/>
              <a:gd name="connsiteY37" fmla="*/ 500063 h 571500"/>
              <a:gd name="connsiteX38" fmla="*/ 1529453 w 1572315"/>
              <a:gd name="connsiteY38" fmla="*/ 452438 h 571500"/>
              <a:gd name="connsiteX39" fmla="*/ 1553265 w 1572315"/>
              <a:gd name="connsiteY39" fmla="*/ 414338 h 571500"/>
              <a:gd name="connsiteX40" fmla="*/ 1562790 w 1572315"/>
              <a:gd name="connsiteY40" fmla="*/ 385763 h 571500"/>
              <a:gd name="connsiteX41" fmla="*/ 1567553 w 1572315"/>
              <a:gd name="connsiteY41" fmla="*/ 352425 h 571500"/>
              <a:gd name="connsiteX42" fmla="*/ 1572315 w 1572315"/>
              <a:gd name="connsiteY42" fmla="*/ 328613 h 571500"/>
              <a:gd name="connsiteX43" fmla="*/ 1567553 w 1572315"/>
              <a:gd name="connsiteY43" fmla="*/ 295275 h 571500"/>
              <a:gd name="connsiteX44" fmla="*/ 1553265 w 1572315"/>
              <a:gd name="connsiteY44" fmla="*/ 271463 h 571500"/>
              <a:gd name="connsiteX45" fmla="*/ 1543740 w 1572315"/>
              <a:gd name="connsiteY45" fmla="*/ 252413 h 571500"/>
              <a:gd name="connsiteX46" fmla="*/ 1467540 w 1572315"/>
              <a:gd name="connsiteY46" fmla="*/ 176213 h 571500"/>
              <a:gd name="connsiteX47" fmla="*/ 1443728 w 1572315"/>
              <a:gd name="connsiteY47" fmla="*/ 157163 h 571500"/>
              <a:gd name="connsiteX48" fmla="*/ 1386578 w 1572315"/>
              <a:gd name="connsiteY48" fmla="*/ 114300 h 571500"/>
              <a:gd name="connsiteX49" fmla="*/ 1353240 w 1572315"/>
              <a:gd name="connsiteY49" fmla="*/ 100013 h 571500"/>
              <a:gd name="connsiteX50" fmla="*/ 1324665 w 1572315"/>
              <a:gd name="connsiteY50" fmla="*/ 85725 h 571500"/>
              <a:gd name="connsiteX51" fmla="*/ 1267515 w 1572315"/>
              <a:gd name="connsiteY51" fmla="*/ 71438 h 571500"/>
              <a:gd name="connsiteX52" fmla="*/ 1243703 w 1572315"/>
              <a:gd name="connsiteY52" fmla="*/ 61913 h 571500"/>
              <a:gd name="connsiteX53" fmla="*/ 1210365 w 1572315"/>
              <a:gd name="connsiteY53" fmla="*/ 52388 h 571500"/>
              <a:gd name="connsiteX54" fmla="*/ 1157978 w 1572315"/>
              <a:gd name="connsiteY54" fmla="*/ 28575 h 571500"/>
              <a:gd name="connsiteX55" fmla="*/ 1115115 w 1572315"/>
              <a:gd name="connsiteY55" fmla="*/ 19050 h 571500"/>
              <a:gd name="connsiteX56" fmla="*/ 1100828 w 1572315"/>
              <a:gd name="connsiteY56" fmla="*/ 14288 h 571500"/>
              <a:gd name="connsiteX57" fmla="*/ 1067490 w 1572315"/>
              <a:gd name="connsiteY57" fmla="*/ 9525 h 571500"/>
              <a:gd name="connsiteX58" fmla="*/ 972240 w 1572315"/>
              <a:gd name="connsiteY58" fmla="*/ 7144 h 571500"/>
              <a:gd name="connsiteX59" fmla="*/ 810315 w 1572315"/>
              <a:gd name="connsiteY59" fmla="*/ 0 h 571500"/>
              <a:gd name="connsiteX60" fmla="*/ 738878 w 1572315"/>
              <a:gd name="connsiteY60" fmla="*/ 9525 h 571500"/>
              <a:gd name="connsiteX61" fmla="*/ 710303 w 1572315"/>
              <a:gd name="connsiteY61" fmla="*/ 14288 h 571500"/>
              <a:gd name="connsiteX62" fmla="*/ 634103 w 1572315"/>
              <a:gd name="connsiteY62" fmla="*/ 19050 h 571500"/>
              <a:gd name="connsiteX63" fmla="*/ 110228 w 1572315"/>
              <a:gd name="connsiteY63" fmla="*/ 23813 h 571500"/>
              <a:gd name="connsiteX64" fmla="*/ 19741 w 1572315"/>
              <a:gd name="connsiteY64" fmla="*/ 66675 h 571500"/>
              <a:gd name="connsiteX0" fmla="*/ 19741 w 1572315"/>
              <a:gd name="connsiteY0" fmla="*/ 59531 h 564356"/>
              <a:gd name="connsiteX1" fmla="*/ 690 w 1572315"/>
              <a:gd name="connsiteY1" fmla="*/ 216694 h 564356"/>
              <a:gd name="connsiteX2" fmla="*/ 34028 w 1572315"/>
              <a:gd name="connsiteY2" fmla="*/ 292894 h 564356"/>
              <a:gd name="connsiteX3" fmla="*/ 62603 w 1572315"/>
              <a:gd name="connsiteY3" fmla="*/ 335756 h 564356"/>
              <a:gd name="connsiteX4" fmla="*/ 76890 w 1572315"/>
              <a:gd name="connsiteY4" fmla="*/ 359569 h 564356"/>
              <a:gd name="connsiteX5" fmla="*/ 124515 w 1572315"/>
              <a:gd name="connsiteY5" fmla="*/ 407194 h 564356"/>
              <a:gd name="connsiteX6" fmla="*/ 134040 w 1572315"/>
              <a:gd name="connsiteY6" fmla="*/ 421481 h 564356"/>
              <a:gd name="connsiteX7" fmla="*/ 172140 w 1572315"/>
              <a:gd name="connsiteY7" fmla="*/ 454819 h 564356"/>
              <a:gd name="connsiteX8" fmla="*/ 195953 w 1572315"/>
              <a:gd name="connsiteY8" fmla="*/ 478631 h 564356"/>
              <a:gd name="connsiteX9" fmla="*/ 219765 w 1572315"/>
              <a:gd name="connsiteY9" fmla="*/ 497681 h 564356"/>
              <a:gd name="connsiteX10" fmla="*/ 276915 w 1572315"/>
              <a:gd name="connsiteY10" fmla="*/ 550069 h 564356"/>
              <a:gd name="connsiteX11" fmla="*/ 291203 w 1572315"/>
              <a:gd name="connsiteY11" fmla="*/ 554831 h 564356"/>
              <a:gd name="connsiteX12" fmla="*/ 362640 w 1572315"/>
              <a:gd name="connsiteY12" fmla="*/ 564356 h 564356"/>
              <a:gd name="connsiteX13" fmla="*/ 438840 w 1572315"/>
              <a:gd name="connsiteY13" fmla="*/ 540544 h 564356"/>
              <a:gd name="connsiteX14" fmla="*/ 476940 w 1572315"/>
              <a:gd name="connsiteY14" fmla="*/ 511969 h 564356"/>
              <a:gd name="connsiteX15" fmla="*/ 495990 w 1572315"/>
              <a:gd name="connsiteY15" fmla="*/ 502444 h 564356"/>
              <a:gd name="connsiteX16" fmla="*/ 538853 w 1572315"/>
              <a:gd name="connsiteY16" fmla="*/ 473869 h 564356"/>
              <a:gd name="connsiteX17" fmla="*/ 567428 w 1572315"/>
              <a:gd name="connsiteY17" fmla="*/ 464344 h 564356"/>
              <a:gd name="connsiteX18" fmla="*/ 615053 w 1572315"/>
              <a:gd name="connsiteY18" fmla="*/ 440531 h 564356"/>
              <a:gd name="connsiteX19" fmla="*/ 629340 w 1572315"/>
              <a:gd name="connsiteY19" fmla="*/ 431006 h 564356"/>
              <a:gd name="connsiteX20" fmla="*/ 653153 w 1572315"/>
              <a:gd name="connsiteY20" fmla="*/ 421481 h 564356"/>
              <a:gd name="connsiteX21" fmla="*/ 738878 w 1572315"/>
              <a:gd name="connsiteY21" fmla="*/ 407194 h 564356"/>
              <a:gd name="connsiteX22" fmla="*/ 867465 w 1572315"/>
              <a:gd name="connsiteY22" fmla="*/ 402431 h 564356"/>
              <a:gd name="connsiteX23" fmla="*/ 967478 w 1572315"/>
              <a:gd name="connsiteY23" fmla="*/ 407194 h 564356"/>
              <a:gd name="connsiteX24" fmla="*/ 1010340 w 1572315"/>
              <a:gd name="connsiteY24" fmla="*/ 421481 h 564356"/>
              <a:gd name="connsiteX25" fmla="*/ 1024628 w 1572315"/>
              <a:gd name="connsiteY25" fmla="*/ 426244 h 564356"/>
              <a:gd name="connsiteX26" fmla="*/ 1057965 w 1572315"/>
              <a:gd name="connsiteY26" fmla="*/ 445294 h 564356"/>
              <a:gd name="connsiteX27" fmla="*/ 1077015 w 1572315"/>
              <a:gd name="connsiteY27" fmla="*/ 450056 h 564356"/>
              <a:gd name="connsiteX28" fmla="*/ 1105590 w 1572315"/>
              <a:gd name="connsiteY28" fmla="*/ 464344 h 564356"/>
              <a:gd name="connsiteX29" fmla="*/ 1119878 w 1572315"/>
              <a:gd name="connsiteY29" fmla="*/ 469106 h 564356"/>
              <a:gd name="connsiteX30" fmla="*/ 1153215 w 1572315"/>
              <a:gd name="connsiteY30" fmla="*/ 483394 h 564356"/>
              <a:gd name="connsiteX31" fmla="*/ 1186553 w 1572315"/>
              <a:gd name="connsiteY31" fmla="*/ 502444 h 564356"/>
              <a:gd name="connsiteX32" fmla="*/ 1215128 w 1572315"/>
              <a:gd name="connsiteY32" fmla="*/ 521494 h 564356"/>
              <a:gd name="connsiteX33" fmla="*/ 1267515 w 1572315"/>
              <a:gd name="connsiteY33" fmla="*/ 535781 h 564356"/>
              <a:gd name="connsiteX34" fmla="*/ 1377053 w 1572315"/>
              <a:gd name="connsiteY34" fmla="*/ 526256 h 564356"/>
              <a:gd name="connsiteX35" fmla="*/ 1429440 w 1572315"/>
              <a:gd name="connsiteY35" fmla="*/ 521494 h 564356"/>
              <a:gd name="connsiteX36" fmla="*/ 1477065 w 1572315"/>
              <a:gd name="connsiteY36" fmla="*/ 507206 h 564356"/>
              <a:gd name="connsiteX37" fmla="*/ 1491353 w 1572315"/>
              <a:gd name="connsiteY37" fmla="*/ 492919 h 564356"/>
              <a:gd name="connsiteX38" fmla="*/ 1529453 w 1572315"/>
              <a:gd name="connsiteY38" fmla="*/ 445294 h 564356"/>
              <a:gd name="connsiteX39" fmla="*/ 1553265 w 1572315"/>
              <a:gd name="connsiteY39" fmla="*/ 407194 h 564356"/>
              <a:gd name="connsiteX40" fmla="*/ 1562790 w 1572315"/>
              <a:gd name="connsiteY40" fmla="*/ 378619 h 564356"/>
              <a:gd name="connsiteX41" fmla="*/ 1567553 w 1572315"/>
              <a:gd name="connsiteY41" fmla="*/ 345281 h 564356"/>
              <a:gd name="connsiteX42" fmla="*/ 1572315 w 1572315"/>
              <a:gd name="connsiteY42" fmla="*/ 321469 h 564356"/>
              <a:gd name="connsiteX43" fmla="*/ 1567553 w 1572315"/>
              <a:gd name="connsiteY43" fmla="*/ 288131 h 564356"/>
              <a:gd name="connsiteX44" fmla="*/ 1553265 w 1572315"/>
              <a:gd name="connsiteY44" fmla="*/ 264319 h 564356"/>
              <a:gd name="connsiteX45" fmla="*/ 1543740 w 1572315"/>
              <a:gd name="connsiteY45" fmla="*/ 245269 h 564356"/>
              <a:gd name="connsiteX46" fmla="*/ 1467540 w 1572315"/>
              <a:gd name="connsiteY46" fmla="*/ 169069 h 564356"/>
              <a:gd name="connsiteX47" fmla="*/ 1443728 w 1572315"/>
              <a:gd name="connsiteY47" fmla="*/ 150019 h 564356"/>
              <a:gd name="connsiteX48" fmla="*/ 1386578 w 1572315"/>
              <a:gd name="connsiteY48" fmla="*/ 107156 h 564356"/>
              <a:gd name="connsiteX49" fmla="*/ 1353240 w 1572315"/>
              <a:gd name="connsiteY49" fmla="*/ 92869 h 564356"/>
              <a:gd name="connsiteX50" fmla="*/ 1324665 w 1572315"/>
              <a:gd name="connsiteY50" fmla="*/ 78581 h 564356"/>
              <a:gd name="connsiteX51" fmla="*/ 1267515 w 1572315"/>
              <a:gd name="connsiteY51" fmla="*/ 64294 h 564356"/>
              <a:gd name="connsiteX52" fmla="*/ 1243703 w 1572315"/>
              <a:gd name="connsiteY52" fmla="*/ 54769 h 564356"/>
              <a:gd name="connsiteX53" fmla="*/ 1210365 w 1572315"/>
              <a:gd name="connsiteY53" fmla="*/ 45244 h 564356"/>
              <a:gd name="connsiteX54" fmla="*/ 1157978 w 1572315"/>
              <a:gd name="connsiteY54" fmla="*/ 21431 h 564356"/>
              <a:gd name="connsiteX55" fmla="*/ 1115115 w 1572315"/>
              <a:gd name="connsiteY55" fmla="*/ 11906 h 564356"/>
              <a:gd name="connsiteX56" fmla="*/ 1100828 w 1572315"/>
              <a:gd name="connsiteY56" fmla="*/ 7144 h 564356"/>
              <a:gd name="connsiteX57" fmla="*/ 1067490 w 1572315"/>
              <a:gd name="connsiteY57" fmla="*/ 2381 h 564356"/>
              <a:gd name="connsiteX58" fmla="*/ 972240 w 1572315"/>
              <a:gd name="connsiteY58" fmla="*/ 0 h 564356"/>
              <a:gd name="connsiteX59" fmla="*/ 810315 w 1572315"/>
              <a:gd name="connsiteY59" fmla="*/ 9525 h 564356"/>
              <a:gd name="connsiteX60" fmla="*/ 738878 w 1572315"/>
              <a:gd name="connsiteY60" fmla="*/ 2381 h 564356"/>
              <a:gd name="connsiteX61" fmla="*/ 710303 w 1572315"/>
              <a:gd name="connsiteY61" fmla="*/ 7144 h 564356"/>
              <a:gd name="connsiteX62" fmla="*/ 634103 w 1572315"/>
              <a:gd name="connsiteY62" fmla="*/ 11906 h 564356"/>
              <a:gd name="connsiteX63" fmla="*/ 110228 w 1572315"/>
              <a:gd name="connsiteY63" fmla="*/ 16669 h 564356"/>
              <a:gd name="connsiteX64" fmla="*/ 19741 w 1572315"/>
              <a:gd name="connsiteY64" fmla="*/ 59531 h 564356"/>
              <a:gd name="connsiteX0" fmla="*/ 19741 w 1572315"/>
              <a:gd name="connsiteY0" fmla="*/ 59531 h 564356"/>
              <a:gd name="connsiteX1" fmla="*/ 690 w 1572315"/>
              <a:gd name="connsiteY1" fmla="*/ 216694 h 564356"/>
              <a:gd name="connsiteX2" fmla="*/ 34028 w 1572315"/>
              <a:gd name="connsiteY2" fmla="*/ 292894 h 564356"/>
              <a:gd name="connsiteX3" fmla="*/ 62603 w 1572315"/>
              <a:gd name="connsiteY3" fmla="*/ 335756 h 564356"/>
              <a:gd name="connsiteX4" fmla="*/ 76890 w 1572315"/>
              <a:gd name="connsiteY4" fmla="*/ 359569 h 564356"/>
              <a:gd name="connsiteX5" fmla="*/ 124515 w 1572315"/>
              <a:gd name="connsiteY5" fmla="*/ 407194 h 564356"/>
              <a:gd name="connsiteX6" fmla="*/ 134040 w 1572315"/>
              <a:gd name="connsiteY6" fmla="*/ 421481 h 564356"/>
              <a:gd name="connsiteX7" fmla="*/ 172140 w 1572315"/>
              <a:gd name="connsiteY7" fmla="*/ 454819 h 564356"/>
              <a:gd name="connsiteX8" fmla="*/ 195953 w 1572315"/>
              <a:gd name="connsiteY8" fmla="*/ 478631 h 564356"/>
              <a:gd name="connsiteX9" fmla="*/ 219765 w 1572315"/>
              <a:gd name="connsiteY9" fmla="*/ 497681 h 564356"/>
              <a:gd name="connsiteX10" fmla="*/ 276915 w 1572315"/>
              <a:gd name="connsiteY10" fmla="*/ 550069 h 564356"/>
              <a:gd name="connsiteX11" fmla="*/ 291203 w 1572315"/>
              <a:gd name="connsiteY11" fmla="*/ 554831 h 564356"/>
              <a:gd name="connsiteX12" fmla="*/ 362640 w 1572315"/>
              <a:gd name="connsiteY12" fmla="*/ 564356 h 564356"/>
              <a:gd name="connsiteX13" fmla="*/ 438840 w 1572315"/>
              <a:gd name="connsiteY13" fmla="*/ 540544 h 564356"/>
              <a:gd name="connsiteX14" fmla="*/ 476940 w 1572315"/>
              <a:gd name="connsiteY14" fmla="*/ 511969 h 564356"/>
              <a:gd name="connsiteX15" fmla="*/ 495990 w 1572315"/>
              <a:gd name="connsiteY15" fmla="*/ 502444 h 564356"/>
              <a:gd name="connsiteX16" fmla="*/ 538853 w 1572315"/>
              <a:gd name="connsiteY16" fmla="*/ 473869 h 564356"/>
              <a:gd name="connsiteX17" fmla="*/ 567428 w 1572315"/>
              <a:gd name="connsiteY17" fmla="*/ 464344 h 564356"/>
              <a:gd name="connsiteX18" fmla="*/ 615053 w 1572315"/>
              <a:gd name="connsiteY18" fmla="*/ 440531 h 564356"/>
              <a:gd name="connsiteX19" fmla="*/ 629340 w 1572315"/>
              <a:gd name="connsiteY19" fmla="*/ 431006 h 564356"/>
              <a:gd name="connsiteX20" fmla="*/ 653153 w 1572315"/>
              <a:gd name="connsiteY20" fmla="*/ 421481 h 564356"/>
              <a:gd name="connsiteX21" fmla="*/ 738878 w 1572315"/>
              <a:gd name="connsiteY21" fmla="*/ 407194 h 564356"/>
              <a:gd name="connsiteX22" fmla="*/ 867465 w 1572315"/>
              <a:gd name="connsiteY22" fmla="*/ 402431 h 564356"/>
              <a:gd name="connsiteX23" fmla="*/ 967478 w 1572315"/>
              <a:gd name="connsiteY23" fmla="*/ 407194 h 564356"/>
              <a:gd name="connsiteX24" fmla="*/ 1010340 w 1572315"/>
              <a:gd name="connsiteY24" fmla="*/ 421481 h 564356"/>
              <a:gd name="connsiteX25" fmla="*/ 1024628 w 1572315"/>
              <a:gd name="connsiteY25" fmla="*/ 426244 h 564356"/>
              <a:gd name="connsiteX26" fmla="*/ 1057965 w 1572315"/>
              <a:gd name="connsiteY26" fmla="*/ 445294 h 564356"/>
              <a:gd name="connsiteX27" fmla="*/ 1077015 w 1572315"/>
              <a:gd name="connsiteY27" fmla="*/ 450056 h 564356"/>
              <a:gd name="connsiteX28" fmla="*/ 1105590 w 1572315"/>
              <a:gd name="connsiteY28" fmla="*/ 464344 h 564356"/>
              <a:gd name="connsiteX29" fmla="*/ 1119878 w 1572315"/>
              <a:gd name="connsiteY29" fmla="*/ 469106 h 564356"/>
              <a:gd name="connsiteX30" fmla="*/ 1153215 w 1572315"/>
              <a:gd name="connsiteY30" fmla="*/ 483394 h 564356"/>
              <a:gd name="connsiteX31" fmla="*/ 1186553 w 1572315"/>
              <a:gd name="connsiteY31" fmla="*/ 502444 h 564356"/>
              <a:gd name="connsiteX32" fmla="*/ 1215128 w 1572315"/>
              <a:gd name="connsiteY32" fmla="*/ 521494 h 564356"/>
              <a:gd name="connsiteX33" fmla="*/ 1267515 w 1572315"/>
              <a:gd name="connsiteY33" fmla="*/ 535781 h 564356"/>
              <a:gd name="connsiteX34" fmla="*/ 1377053 w 1572315"/>
              <a:gd name="connsiteY34" fmla="*/ 526256 h 564356"/>
              <a:gd name="connsiteX35" fmla="*/ 1429440 w 1572315"/>
              <a:gd name="connsiteY35" fmla="*/ 521494 h 564356"/>
              <a:gd name="connsiteX36" fmla="*/ 1477065 w 1572315"/>
              <a:gd name="connsiteY36" fmla="*/ 507206 h 564356"/>
              <a:gd name="connsiteX37" fmla="*/ 1491353 w 1572315"/>
              <a:gd name="connsiteY37" fmla="*/ 492919 h 564356"/>
              <a:gd name="connsiteX38" fmla="*/ 1529453 w 1572315"/>
              <a:gd name="connsiteY38" fmla="*/ 445294 h 564356"/>
              <a:gd name="connsiteX39" fmla="*/ 1553265 w 1572315"/>
              <a:gd name="connsiteY39" fmla="*/ 407194 h 564356"/>
              <a:gd name="connsiteX40" fmla="*/ 1562790 w 1572315"/>
              <a:gd name="connsiteY40" fmla="*/ 378619 h 564356"/>
              <a:gd name="connsiteX41" fmla="*/ 1567553 w 1572315"/>
              <a:gd name="connsiteY41" fmla="*/ 345281 h 564356"/>
              <a:gd name="connsiteX42" fmla="*/ 1572315 w 1572315"/>
              <a:gd name="connsiteY42" fmla="*/ 321469 h 564356"/>
              <a:gd name="connsiteX43" fmla="*/ 1567553 w 1572315"/>
              <a:gd name="connsiteY43" fmla="*/ 288131 h 564356"/>
              <a:gd name="connsiteX44" fmla="*/ 1553265 w 1572315"/>
              <a:gd name="connsiteY44" fmla="*/ 264319 h 564356"/>
              <a:gd name="connsiteX45" fmla="*/ 1543740 w 1572315"/>
              <a:gd name="connsiteY45" fmla="*/ 245269 h 564356"/>
              <a:gd name="connsiteX46" fmla="*/ 1467540 w 1572315"/>
              <a:gd name="connsiteY46" fmla="*/ 169069 h 564356"/>
              <a:gd name="connsiteX47" fmla="*/ 1443728 w 1572315"/>
              <a:gd name="connsiteY47" fmla="*/ 150019 h 564356"/>
              <a:gd name="connsiteX48" fmla="*/ 1386578 w 1572315"/>
              <a:gd name="connsiteY48" fmla="*/ 107156 h 564356"/>
              <a:gd name="connsiteX49" fmla="*/ 1353240 w 1572315"/>
              <a:gd name="connsiteY49" fmla="*/ 92869 h 564356"/>
              <a:gd name="connsiteX50" fmla="*/ 1324665 w 1572315"/>
              <a:gd name="connsiteY50" fmla="*/ 78581 h 564356"/>
              <a:gd name="connsiteX51" fmla="*/ 1267515 w 1572315"/>
              <a:gd name="connsiteY51" fmla="*/ 64294 h 564356"/>
              <a:gd name="connsiteX52" fmla="*/ 1243703 w 1572315"/>
              <a:gd name="connsiteY52" fmla="*/ 54769 h 564356"/>
              <a:gd name="connsiteX53" fmla="*/ 1210365 w 1572315"/>
              <a:gd name="connsiteY53" fmla="*/ 45244 h 564356"/>
              <a:gd name="connsiteX54" fmla="*/ 1157978 w 1572315"/>
              <a:gd name="connsiteY54" fmla="*/ 21431 h 564356"/>
              <a:gd name="connsiteX55" fmla="*/ 1115115 w 1572315"/>
              <a:gd name="connsiteY55" fmla="*/ 11906 h 564356"/>
              <a:gd name="connsiteX56" fmla="*/ 1100828 w 1572315"/>
              <a:gd name="connsiteY56" fmla="*/ 7144 h 564356"/>
              <a:gd name="connsiteX57" fmla="*/ 1067490 w 1572315"/>
              <a:gd name="connsiteY57" fmla="*/ 2381 h 564356"/>
              <a:gd name="connsiteX58" fmla="*/ 972240 w 1572315"/>
              <a:gd name="connsiteY58" fmla="*/ 0 h 564356"/>
              <a:gd name="connsiteX59" fmla="*/ 810315 w 1572315"/>
              <a:gd name="connsiteY59" fmla="*/ 0 h 564356"/>
              <a:gd name="connsiteX60" fmla="*/ 738878 w 1572315"/>
              <a:gd name="connsiteY60" fmla="*/ 2381 h 564356"/>
              <a:gd name="connsiteX61" fmla="*/ 710303 w 1572315"/>
              <a:gd name="connsiteY61" fmla="*/ 7144 h 564356"/>
              <a:gd name="connsiteX62" fmla="*/ 634103 w 1572315"/>
              <a:gd name="connsiteY62" fmla="*/ 11906 h 564356"/>
              <a:gd name="connsiteX63" fmla="*/ 110228 w 1572315"/>
              <a:gd name="connsiteY63" fmla="*/ 16669 h 564356"/>
              <a:gd name="connsiteX64" fmla="*/ 19741 w 1572315"/>
              <a:gd name="connsiteY64" fmla="*/ 59531 h 564356"/>
              <a:gd name="connsiteX0" fmla="*/ 19775 w 1572349"/>
              <a:gd name="connsiteY0" fmla="*/ 59531 h 564356"/>
              <a:gd name="connsiteX1" fmla="*/ 724 w 1572349"/>
              <a:gd name="connsiteY1" fmla="*/ 216694 h 564356"/>
              <a:gd name="connsiteX2" fmla="*/ 34062 w 1572349"/>
              <a:gd name="connsiteY2" fmla="*/ 292894 h 564356"/>
              <a:gd name="connsiteX3" fmla="*/ 62637 w 1572349"/>
              <a:gd name="connsiteY3" fmla="*/ 335756 h 564356"/>
              <a:gd name="connsiteX4" fmla="*/ 76924 w 1572349"/>
              <a:gd name="connsiteY4" fmla="*/ 359569 h 564356"/>
              <a:gd name="connsiteX5" fmla="*/ 124549 w 1572349"/>
              <a:gd name="connsiteY5" fmla="*/ 407194 h 564356"/>
              <a:gd name="connsiteX6" fmla="*/ 134074 w 1572349"/>
              <a:gd name="connsiteY6" fmla="*/ 421481 h 564356"/>
              <a:gd name="connsiteX7" fmla="*/ 172174 w 1572349"/>
              <a:gd name="connsiteY7" fmla="*/ 454819 h 564356"/>
              <a:gd name="connsiteX8" fmla="*/ 195987 w 1572349"/>
              <a:gd name="connsiteY8" fmla="*/ 478631 h 564356"/>
              <a:gd name="connsiteX9" fmla="*/ 219799 w 1572349"/>
              <a:gd name="connsiteY9" fmla="*/ 497681 h 564356"/>
              <a:gd name="connsiteX10" fmla="*/ 276949 w 1572349"/>
              <a:gd name="connsiteY10" fmla="*/ 550069 h 564356"/>
              <a:gd name="connsiteX11" fmla="*/ 291237 w 1572349"/>
              <a:gd name="connsiteY11" fmla="*/ 554831 h 564356"/>
              <a:gd name="connsiteX12" fmla="*/ 362674 w 1572349"/>
              <a:gd name="connsiteY12" fmla="*/ 564356 h 564356"/>
              <a:gd name="connsiteX13" fmla="*/ 438874 w 1572349"/>
              <a:gd name="connsiteY13" fmla="*/ 540544 h 564356"/>
              <a:gd name="connsiteX14" fmla="*/ 476974 w 1572349"/>
              <a:gd name="connsiteY14" fmla="*/ 511969 h 564356"/>
              <a:gd name="connsiteX15" fmla="*/ 496024 w 1572349"/>
              <a:gd name="connsiteY15" fmla="*/ 502444 h 564356"/>
              <a:gd name="connsiteX16" fmla="*/ 538887 w 1572349"/>
              <a:gd name="connsiteY16" fmla="*/ 473869 h 564356"/>
              <a:gd name="connsiteX17" fmla="*/ 567462 w 1572349"/>
              <a:gd name="connsiteY17" fmla="*/ 464344 h 564356"/>
              <a:gd name="connsiteX18" fmla="*/ 615087 w 1572349"/>
              <a:gd name="connsiteY18" fmla="*/ 440531 h 564356"/>
              <a:gd name="connsiteX19" fmla="*/ 629374 w 1572349"/>
              <a:gd name="connsiteY19" fmla="*/ 431006 h 564356"/>
              <a:gd name="connsiteX20" fmla="*/ 653187 w 1572349"/>
              <a:gd name="connsiteY20" fmla="*/ 421481 h 564356"/>
              <a:gd name="connsiteX21" fmla="*/ 738912 w 1572349"/>
              <a:gd name="connsiteY21" fmla="*/ 407194 h 564356"/>
              <a:gd name="connsiteX22" fmla="*/ 867499 w 1572349"/>
              <a:gd name="connsiteY22" fmla="*/ 402431 h 564356"/>
              <a:gd name="connsiteX23" fmla="*/ 967512 w 1572349"/>
              <a:gd name="connsiteY23" fmla="*/ 407194 h 564356"/>
              <a:gd name="connsiteX24" fmla="*/ 1010374 w 1572349"/>
              <a:gd name="connsiteY24" fmla="*/ 421481 h 564356"/>
              <a:gd name="connsiteX25" fmla="*/ 1024662 w 1572349"/>
              <a:gd name="connsiteY25" fmla="*/ 426244 h 564356"/>
              <a:gd name="connsiteX26" fmla="*/ 1057999 w 1572349"/>
              <a:gd name="connsiteY26" fmla="*/ 445294 h 564356"/>
              <a:gd name="connsiteX27" fmla="*/ 1077049 w 1572349"/>
              <a:gd name="connsiteY27" fmla="*/ 450056 h 564356"/>
              <a:gd name="connsiteX28" fmla="*/ 1105624 w 1572349"/>
              <a:gd name="connsiteY28" fmla="*/ 464344 h 564356"/>
              <a:gd name="connsiteX29" fmla="*/ 1119912 w 1572349"/>
              <a:gd name="connsiteY29" fmla="*/ 469106 h 564356"/>
              <a:gd name="connsiteX30" fmla="*/ 1153249 w 1572349"/>
              <a:gd name="connsiteY30" fmla="*/ 483394 h 564356"/>
              <a:gd name="connsiteX31" fmla="*/ 1186587 w 1572349"/>
              <a:gd name="connsiteY31" fmla="*/ 502444 h 564356"/>
              <a:gd name="connsiteX32" fmla="*/ 1215162 w 1572349"/>
              <a:gd name="connsiteY32" fmla="*/ 521494 h 564356"/>
              <a:gd name="connsiteX33" fmla="*/ 1267549 w 1572349"/>
              <a:gd name="connsiteY33" fmla="*/ 535781 h 564356"/>
              <a:gd name="connsiteX34" fmla="*/ 1377087 w 1572349"/>
              <a:gd name="connsiteY34" fmla="*/ 526256 h 564356"/>
              <a:gd name="connsiteX35" fmla="*/ 1429474 w 1572349"/>
              <a:gd name="connsiteY35" fmla="*/ 521494 h 564356"/>
              <a:gd name="connsiteX36" fmla="*/ 1477099 w 1572349"/>
              <a:gd name="connsiteY36" fmla="*/ 507206 h 564356"/>
              <a:gd name="connsiteX37" fmla="*/ 1491387 w 1572349"/>
              <a:gd name="connsiteY37" fmla="*/ 492919 h 564356"/>
              <a:gd name="connsiteX38" fmla="*/ 1529487 w 1572349"/>
              <a:gd name="connsiteY38" fmla="*/ 445294 h 564356"/>
              <a:gd name="connsiteX39" fmla="*/ 1553299 w 1572349"/>
              <a:gd name="connsiteY39" fmla="*/ 407194 h 564356"/>
              <a:gd name="connsiteX40" fmla="*/ 1562824 w 1572349"/>
              <a:gd name="connsiteY40" fmla="*/ 378619 h 564356"/>
              <a:gd name="connsiteX41" fmla="*/ 1567587 w 1572349"/>
              <a:gd name="connsiteY41" fmla="*/ 345281 h 564356"/>
              <a:gd name="connsiteX42" fmla="*/ 1572349 w 1572349"/>
              <a:gd name="connsiteY42" fmla="*/ 321469 h 564356"/>
              <a:gd name="connsiteX43" fmla="*/ 1567587 w 1572349"/>
              <a:gd name="connsiteY43" fmla="*/ 288131 h 564356"/>
              <a:gd name="connsiteX44" fmla="*/ 1553299 w 1572349"/>
              <a:gd name="connsiteY44" fmla="*/ 264319 h 564356"/>
              <a:gd name="connsiteX45" fmla="*/ 1543774 w 1572349"/>
              <a:gd name="connsiteY45" fmla="*/ 245269 h 564356"/>
              <a:gd name="connsiteX46" fmla="*/ 1467574 w 1572349"/>
              <a:gd name="connsiteY46" fmla="*/ 169069 h 564356"/>
              <a:gd name="connsiteX47" fmla="*/ 1443762 w 1572349"/>
              <a:gd name="connsiteY47" fmla="*/ 150019 h 564356"/>
              <a:gd name="connsiteX48" fmla="*/ 1386612 w 1572349"/>
              <a:gd name="connsiteY48" fmla="*/ 107156 h 564356"/>
              <a:gd name="connsiteX49" fmla="*/ 1353274 w 1572349"/>
              <a:gd name="connsiteY49" fmla="*/ 92869 h 564356"/>
              <a:gd name="connsiteX50" fmla="*/ 1324699 w 1572349"/>
              <a:gd name="connsiteY50" fmla="*/ 78581 h 564356"/>
              <a:gd name="connsiteX51" fmla="*/ 1267549 w 1572349"/>
              <a:gd name="connsiteY51" fmla="*/ 64294 h 564356"/>
              <a:gd name="connsiteX52" fmla="*/ 1243737 w 1572349"/>
              <a:gd name="connsiteY52" fmla="*/ 54769 h 564356"/>
              <a:gd name="connsiteX53" fmla="*/ 1210399 w 1572349"/>
              <a:gd name="connsiteY53" fmla="*/ 45244 h 564356"/>
              <a:gd name="connsiteX54" fmla="*/ 1158012 w 1572349"/>
              <a:gd name="connsiteY54" fmla="*/ 21431 h 564356"/>
              <a:gd name="connsiteX55" fmla="*/ 1115149 w 1572349"/>
              <a:gd name="connsiteY55" fmla="*/ 11906 h 564356"/>
              <a:gd name="connsiteX56" fmla="*/ 1100862 w 1572349"/>
              <a:gd name="connsiteY56" fmla="*/ 7144 h 564356"/>
              <a:gd name="connsiteX57" fmla="*/ 1067524 w 1572349"/>
              <a:gd name="connsiteY57" fmla="*/ 2381 h 564356"/>
              <a:gd name="connsiteX58" fmla="*/ 972274 w 1572349"/>
              <a:gd name="connsiteY58" fmla="*/ 0 h 564356"/>
              <a:gd name="connsiteX59" fmla="*/ 810349 w 1572349"/>
              <a:gd name="connsiteY59" fmla="*/ 0 h 564356"/>
              <a:gd name="connsiteX60" fmla="*/ 738912 w 1572349"/>
              <a:gd name="connsiteY60" fmla="*/ 2381 h 564356"/>
              <a:gd name="connsiteX61" fmla="*/ 710337 w 1572349"/>
              <a:gd name="connsiteY61" fmla="*/ 7144 h 564356"/>
              <a:gd name="connsiteX62" fmla="*/ 634137 w 1572349"/>
              <a:gd name="connsiteY62" fmla="*/ 11906 h 564356"/>
              <a:gd name="connsiteX63" fmla="*/ 112644 w 1572349"/>
              <a:gd name="connsiteY63" fmla="*/ 1218 h 564356"/>
              <a:gd name="connsiteX64" fmla="*/ 19775 w 1572349"/>
              <a:gd name="connsiteY64" fmla="*/ 59531 h 564356"/>
              <a:gd name="connsiteX0" fmla="*/ 19775 w 1572349"/>
              <a:gd name="connsiteY0" fmla="*/ 63087 h 567912"/>
              <a:gd name="connsiteX1" fmla="*/ 724 w 1572349"/>
              <a:gd name="connsiteY1" fmla="*/ 220250 h 567912"/>
              <a:gd name="connsiteX2" fmla="*/ 34062 w 1572349"/>
              <a:gd name="connsiteY2" fmla="*/ 296450 h 567912"/>
              <a:gd name="connsiteX3" fmla="*/ 62637 w 1572349"/>
              <a:gd name="connsiteY3" fmla="*/ 339312 h 567912"/>
              <a:gd name="connsiteX4" fmla="*/ 76924 w 1572349"/>
              <a:gd name="connsiteY4" fmla="*/ 363125 h 567912"/>
              <a:gd name="connsiteX5" fmla="*/ 124549 w 1572349"/>
              <a:gd name="connsiteY5" fmla="*/ 410750 h 567912"/>
              <a:gd name="connsiteX6" fmla="*/ 134074 w 1572349"/>
              <a:gd name="connsiteY6" fmla="*/ 425037 h 567912"/>
              <a:gd name="connsiteX7" fmla="*/ 172174 w 1572349"/>
              <a:gd name="connsiteY7" fmla="*/ 458375 h 567912"/>
              <a:gd name="connsiteX8" fmla="*/ 195987 w 1572349"/>
              <a:gd name="connsiteY8" fmla="*/ 482187 h 567912"/>
              <a:gd name="connsiteX9" fmla="*/ 219799 w 1572349"/>
              <a:gd name="connsiteY9" fmla="*/ 501237 h 567912"/>
              <a:gd name="connsiteX10" fmla="*/ 276949 w 1572349"/>
              <a:gd name="connsiteY10" fmla="*/ 553625 h 567912"/>
              <a:gd name="connsiteX11" fmla="*/ 291237 w 1572349"/>
              <a:gd name="connsiteY11" fmla="*/ 558387 h 567912"/>
              <a:gd name="connsiteX12" fmla="*/ 362674 w 1572349"/>
              <a:gd name="connsiteY12" fmla="*/ 567912 h 567912"/>
              <a:gd name="connsiteX13" fmla="*/ 438874 w 1572349"/>
              <a:gd name="connsiteY13" fmla="*/ 544100 h 567912"/>
              <a:gd name="connsiteX14" fmla="*/ 476974 w 1572349"/>
              <a:gd name="connsiteY14" fmla="*/ 515525 h 567912"/>
              <a:gd name="connsiteX15" fmla="*/ 496024 w 1572349"/>
              <a:gd name="connsiteY15" fmla="*/ 506000 h 567912"/>
              <a:gd name="connsiteX16" fmla="*/ 538887 w 1572349"/>
              <a:gd name="connsiteY16" fmla="*/ 477425 h 567912"/>
              <a:gd name="connsiteX17" fmla="*/ 567462 w 1572349"/>
              <a:gd name="connsiteY17" fmla="*/ 467900 h 567912"/>
              <a:gd name="connsiteX18" fmla="*/ 615087 w 1572349"/>
              <a:gd name="connsiteY18" fmla="*/ 444087 h 567912"/>
              <a:gd name="connsiteX19" fmla="*/ 629374 w 1572349"/>
              <a:gd name="connsiteY19" fmla="*/ 434562 h 567912"/>
              <a:gd name="connsiteX20" fmla="*/ 653187 w 1572349"/>
              <a:gd name="connsiteY20" fmla="*/ 425037 h 567912"/>
              <a:gd name="connsiteX21" fmla="*/ 738912 w 1572349"/>
              <a:gd name="connsiteY21" fmla="*/ 410750 h 567912"/>
              <a:gd name="connsiteX22" fmla="*/ 867499 w 1572349"/>
              <a:gd name="connsiteY22" fmla="*/ 405987 h 567912"/>
              <a:gd name="connsiteX23" fmla="*/ 967512 w 1572349"/>
              <a:gd name="connsiteY23" fmla="*/ 410750 h 567912"/>
              <a:gd name="connsiteX24" fmla="*/ 1010374 w 1572349"/>
              <a:gd name="connsiteY24" fmla="*/ 425037 h 567912"/>
              <a:gd name="connsiteX25" fmla="*/ 1024662 w 1572349"/>
              <a:gd name="connsiteY25" fmla="*/ 429800 h 567912"/>
              <a:gd name="connsiteX26" fmla="*/ 1057999 w 1572349"/>
              <a:gd name="connsiteY26" fmla="*/ 448850 h 567912"/>
              <a:gd name="connsiteX27" fmla="*/ 1077049 w 1572349"/>
              <a:gd name="connsiteY27" fmla="*/ 453612 h 567912"/>
              <a:gd name="connsiteX28" fmla="*/ 1105624 w 1572349"/>
              <a:gd name="connsiteY28" fmla="*/ 467900 h 567912"/>
              <a:gd name="connsiteX29" fmla="*/ 1119912 w 1572349"/>
              <a:gd name="connsiteY29" fmla="*/ 472662 h 567912"/>
              <a:gd name="connsiteX30" fmla="*/ 1153249 w 1572349"/>
              <a:gd name="connsiteY30" fmla="*/ 486950 h 567912"/>
              <a:gd name="connsiteX31" fmla="*/ 1186587 w 1572349"/>
              <a:gd name="connsiteY31" fmla="*/ 506000 h 567912"/>
              <a:gd name="connsiteX32" fmla="*/ 1215162 w 1572349"/>
              <a:gd name="connsiteY32" fmla="*/ 525050 h 567912"/>
              <a:gd name="connsiteX33" fmla="*/ 1267549 w 1572349"/>
              <a:gd name="connsiteY33" fmla="*/ 539337 h 567912"/>
              <a:gd name="connsiteX34" fmla="*/ 1377087 w 1572349"/>
              <a:gd name="connsiteY34" fmla="*/ 529812 h 567912"/>
              <a:gd name="connsiteX35" fmla="*/ 1429474 w 1572349"/>
              <a:gd name="connsiteY35" fmla="*/ 525050 h 567912"/>
              <a:gd name="connsiteX36" fmla="*/ 1477099 w 1572349"/>
              <a:gd name="connsiteY36" fmla="*/ 510762 h 567912"/>
              <a:gd name="connsiteX37" fmla="*/ 1491387 w 1572349"/>
              <a:gd name="connsiteY37" fmla="*/ 496475 h 567912"/>
              <a:gd name="connsiteX38" fmla="*/ 1529487 w 1572349"/>
              <a:gd name="connsiteY38" fmla="*/ 448850 h 567912"/>
              <a:gd name="connsiteX39" fmla="*/ 1553299 w 1572349"/>
              <a:gd name="connsiteY39" fmla="*/ 410750 h 567912"/>
              <a:gd name="connsiteX40" fmla="*/ 1562824 w 1572349"/>
              <a:gd name="connsiteY40" fmla="*/ 382175 h 567912"/>
              <a:gd name="connsiteX41" fmla="*/ 1567587 w 1572349"/>
              <a:gd name="connsiteY41" fmla="*/ 348837 h 567912"/>
              <a:gd name="connsiteX42" fmla="*/ 1572349 w 1572349"/>
              <a:gd name="connsiteY42" fmla="*/ 325025 h 567912"/>
              <a:gd name="connsiteX43" fmla="*/ 1567587 w 1572349"/>
              <a:gd name="connsiteY43" fmla="*/ 291687 h 567912"/>
              <a:gd name="connsiteX44" fmla="*/ 1553299 w 1572349"/>
              <a:gd name="connsiteY44" fmla="*/ 267875 h 567912"/>
              <a:gd name="connsiteX45" fmla="*/ 1543774 w 1572349"/>
              <a:gd name="connsiteY45" fmla="*/ 248825 h 567912"/>
              <a:gd name="connsiteX46" fmla="*/ 1467574 w 1572349"/>
              <a:gd name="connsiteY46" fmla="*/ 172625 h 567912"/>
              <a:gd name="connsiteX47" fmla="*/ 1443762 w 1572349"/>
              <a:gd name="connsiteY47" fmla="*/ 153575 h 567912"/>
              <a:gd name="connsiteX48" fmla="*/ 1386612 w 1572349"/>
              <a:gd name="connsiteY48" fmla="*/ 110712 h 567912"/>
              <a:gd name="connsiteX49" fmla="*/ 1353274 w 1572349"/>
              <a:gd name="connsiteY49" fmla="*/ 96425 h 567912"/>
              <a:gd name="connsiteX50" fmla="*/ 1324699 w 1572349"/>
              <a:gd name="connsiteY50" fmla="*/ 82137 h 567912"/>
              <a:gd name="connsiteX51" fmla="*/ 1267549 w 1572349"/>
              <a:gd name="connsiteY51" fmla="*/ 67850 h 567912"/>
              <a:gd name="connsiteX52" fmla="*/ 1243737 w 1572349"/>
              <a:gd name="connsiteY52" fmla="*/ 58325 h 567912"/>
              <a:gd name="connsiteX53" fmla="*/ 1210399 w 1572349"/>
              <a:gd name="connsiteY53" fmla="*/ 48800 h 567912"/>
              <a:gd name="connsiteX54" fmla="*/ 1158012 w 1572349"/>
              <a:gd name="connsiteY54" fmla="*/ 24987 h 567912"/>
              <a:gd name="connsiteX55" fmla="*/ 1115149 w 1572349"/>
              <a:gd name="connsiteY55" fmla="*/ 15462 h 567912"/>
              <a:gd name="connsiteX56" fmla="*/ 1100862 w 1572349"/>
              <a:gd name="connsiteY56" fmla="*/ 10700 h 567912"/>
              <a:gd name="connsiteX57" fmla="*/ 1067524 w 1572349"/>
              <a:gd name="connsiteY57" fmla="*/ 5937 h 567912"/>
              <a:gd name="connsiteX58" fmla="*/ 972274 w 1572349"/>
              <a:gd name="connsiteY58" fmla="*/ 3556 h 567912"/>
              <a:gd name="connsiteX59" fmla="*/ 810349 w 1572349"/>
              <a:gd name="connsiteY59" fmla="*/ 3556 h 567912"/>
              <a:gd name="connsiteX60" fmla="*/ 738912 w 1572349"/>
              <a:gd name="connsiteY60" fmla="*/ 5937 h 567912"/>
              <a:gd name="connsiteX61" fmla="*/ 710337 w 1572349"/>
              <a:gd name="connsiteY61" fmla="*/ 10700 h 567912"/>
              <a:gd name="connsiteX62" fmla="*/ 636518 w 1572349"/>
              <a:gd name="connsiteY62" fmla="*/ 11 h 567912"/>
              <a:gd name="connsiteX63" fmla="*/ 112644 w 1572349"/>
              <a:gd name="connsiteY63" fmla="*/ 4774 h 567912"/>
              <a:gd name="connsiteX64" fmla="*/ 19775 w 1572349"/>
              <a:gd name="connsiteY64" fmla="*/ 63087 h 567912"/>
              <a:gd name="connsiteX0" fmla="*/ 19775 w 1572349"/>
              <a:gd name="connsiteY0" fmla="*/ 65823 h 570648"/>
              <a:gd name="connsiteX1" fmla="*/ 724 w 1572349"/>
              <a:gd name="connsiteY1" fmla="*/ 222986 h 570648"/>
              <a:gd name="connsiteX2" fmla="*/ 34062 w 1572349"/>
              <a:gd name="connsiteY2" fmla="*/ 299186 h 570648"/>
              <a:gd name="connsiteX3" fmla="*/ 62637 w 1572349"/>
              <a:gd name="connsiteY3" fmla="*/ 342048 h 570648"/>
              <a:gd name="connsiteX4" fmla="*/ 76924 w 1572349"/>
              <a:gd name="connsiteY4" fmla="*/ 365861 h 570648"/>
              <a:gd name="connsiteX5" fmla="*/ 124549 w 1572349"/>
              <a:gd name="connsiteY5" fmla="*/ 413486 h 570648"/>
              <a:gd name="connsiteX6" fmla="*/ 134074 w 1572349"/>
              <a:gd name="connsiteY6" fmla="*/ 427773 h 570648"/>
              <a:gd name="connsiteX7" fmla="*/ 172174 w 1572349"/>
              <a:gd name="connsiteY7" fmla="*/ 461111 h 570648"/>
              <a:gd name="connsiteX8" fmla="*/ 195987 w 1572349"/>
              <a:gd name="connsiteY8" fmla="*/ 484923 h 570648"/>
              <a:gd name="connsiteX9" fmla="*/ 219799 w 1572349"/>
              <a:gd name="connsiteY9" fmla="*/ 503973 h 570648"/>
              <a:gd name="connsiteX10" fmla="*/ 276949 w 1572349"/>
              <a:gd name="connsiteY10" fmla="*/ 556361 h 570648"/>
              <a:gd name="connsiteX11" fmla="*/ 291237 w 1572349"/>
              <a:gd name="connsiteY11" fmla="*/ 561123 h 570648"/>
              <a:gd name="connsiteX12" fmla="*/ 362674 w 1572349"/>
              <a:gd name="connsiteY12" fmla="*/ 570648 h 570648"/>
              <a:gd name="connsiteX13" fmla="*/ 438874 w 1572349"/>
              <a:gd name="connsiteY13" fmla="*/ 546836 h 570648"/>
              <a:gd name="connsiteX14" fmla="*/ 476974 w 1572349"/>
              <a:gd name="connsiteY14" fmla="*/ 518261 h 570648"/>
              <a:gd name="connsiteX15" fmla="*/ 496024 w 1572349"/>
              <a:gd name="connsiteY15" fmla="*/ 508736 h 570648"/>
              <a:gd name="connsiteX16" fmla="*/ 538887 w 1572349"/>
              <a:gd name="connsiteY16" fmla="*/ 480161 h 570648"/>
              <a:gd name="connsiteX17" fmla="*/ 567462 w 1572349"/>
              <a:gd name="connsiteY17" fmla="*/ 470636 h 570648"/>
              <a:gd name="connsiteX18" fmla="*/ 615087 w 1572349"/>
              <a:gd name="connsiteY18" fmla="*/ 446823 h 570648"/>
              <a:gd name="connsiteX19" fmla="*/ 629374 w 1572349"/>
              <a:gd name="connsiteY19" fmla="*/ 437298 h 570648"/>
              <a:gd name="connsiteX20" fmla="*/ 653187 w 1572349"/>
              <a:gd name="connsiteY20" fmla="*/ 427773 h 570648"/>
              <a:gd name="connsiteX21" fmla="*/ 738912 w 1572349"/>
              <a:gd name="connsiteY21" fmla="*/ 413486 h 570648"/>
              <a:gd name="connsiteX22" fmla="*/ 867499 w 1572349"/>
              <a:gd name="connsiteY22" fmla="*/ 408723 h 570648"/>
              <a:gd name="connsiteX23" fmla="*/ 967512 w 1572349"/>
              <a:gd name="connsiteY23" fmla="*/ 413486 h 570648"/>
              <a:gd name="connsiteX24" fmla="*/ 1010374 w 1572349"/>
              <a:gd name="connsiteY24" fmla="*/ 427773 h 570648"/>
              <a:gd name="connsiteX25" fmla="*/ 1024662 w 1572349"/>
              <a:gd name="connsiteY25" fmla="*/ 432536 h 570648"/>
              <a:gd name="connsiteX26" fmla="*/ 1057999 w 1572349"/>
              <a:gd name="connsiteY26" fmla="*/ 451586 h 570648"/>
              <a:gd name="connsiteX27" fmla="*/ 1077049 w 1572349"/>
              <a:gd name="connsiteY27" fmla="*/ 456348 h 570648"/>
              <a:gd name="connsiteX28" fmla="*/ 1105624 w 1572349"/>
              <a:gd name="connsiteY28" fmla="*/ 470636 h 570648"/>
              <a:gd name="connsiteX29" fmla="*/ 1119912 w 1572349"/>
              <a:gd name="connsiteY29" fmla="*/ 475398 h 570648"/>
              <a:gd name="connsiteX30" fmla="*/ 1153249 w 1572349"/>
              <a:gd name="connsiteY30" fmla="*/ 489686 h 570648"/>
              <a:gd name="connsiteX31" fmla="*/ 1186587 w 1572349"/>
              <a:gd name="connsiteY31" fmla="*/ 508736 h 570648"/>
              <a:gd name="connsiteX32" fmla="*/ 1215162 w 1572349"/>
              <a:gd name="connsiteY32" fmla="*/ 527786 h 570648"/>
              <a:gd name="connsiteX33" fmla="*/ 1267549 w 1572349"/>
              <a:gd name="connsiteY33" fmla="*/ 542073 h 570648"/>
              <a:gd name="connsiteX34" fmla="*/ 1377087 w 1572349"/>
              <a:gd name="connsiteY34" fmla="*/ 532548 h 570648"/>
              <a:gd name="connsiteX35" fmla="*/ 1429474 w 1572349"/>
              <a:gd name="connsiteY35" fmla="*/ 527786 h 570648"/>
              <a:gd name="connsiteX36" fmla="*/ 1477099 w 1572349"/>
              <a:gd name="connsiteY36" fmla="*/ 513498 h 570648"/>
              <a:gd name="connsiteX37" fmla="*/ 1491387 w 1572349"/>
              <a:gd name="connsiteY37" fmla="*/ 499211 h 570648"/>
              <a:gd name="connsiteX38" fmla="*/ 1529487 w 1572349"/>
              <a:gd name="connsiteY38" fmla="*/ 451586 h 570648"/>
              <a:gd name="connsiteX39" fmla="*/ 1553299 w 1572349"/>
              <a:gd name="connsiteY39" fmla="*/ 413486 h 570648"/>
              <a:gd name="connsiteX40" fmla="*/ 1562824 w 1572349"/>
              <a:gd name="connsiteY40" fmla="*/ 384911 h 570648"/>
              <a:gd name="connsiteX41" fmla="*/ 1567587 w 1572349"/>
              <a:gd name="connsiteY41" fmla="*/ 351573 h 570648"/>
              <a:gd name="connsiteX42" fmla="*/ 1572349 w 1572349"/>
              <a:gd name="connsiteY42" fmla="*/ 327761 h 570648"/>
              <a:gd name="connsiteX43" fmla="*/ 1567587 w 1572349"/>
              <a:gd name="connsiteY43" fmla="*/ 294423 h 570648"/>
              <a:gd name="connsiteX44" fmla="*/ 1553299 w 1572349"/>
              <a:gd name="connsiteY44" fmla="*/ 270611 h 570648"/>
              <a:gd name="connsiteX45" fmla="*/ 1543774 w 1572349"/>
              <a:gd name="connsiteY45" fmla="*/ 251561 h 570648"/>
              <a:gd name="connsiteX46" fmla="*/ 1467574 w 1572349"/>
              <a:gd name="connsiteY46" fmla="*/ 175361 h 570648"/>
              <a:gd name="connsiteX47" fmla="*/ 1443762 w 1572349"/>
              <a:gd name="connsiteY47" fmla="*/ 156311 h 570648"/>
              <a:gd name="connsiteX48" fmla="*/ 1386612 w 1572349"/>
              <a:gd name="connsiteY48" fmla="*/ 113448 h 570648"/>
              <a:gd name="connsiteX49" fmla="*/ 1353274 w 1572349"/>
              <a:gd name="connsiteY49" fmla="*/ 99161 h 570648"/>
              <a:gd name="connsiteX50" fmla="*/ 1324699 w 1572349"/>
              <a:gd name="connsiteY50" fmla="*/ 84873 h 570648"/>
              <a:gd name="connsiteX51" fmla="*/ 1267549 w 1572349"/>
              <a:gd name="connsiteY51" fmla="*/ 70586 h 570648"/>
              <a:gd name="connsiteX52" fmla="*/ 1243737 w 1572349"/>
              <a:gd name="connsiteY52" fmla="*/ 61061 h 570648"/>
              <a:gd name="connsiteX53" fmla="*/ 1210399 w 1572349"/>
              <a:gd name="connsiteY53" fmla="*/ 51536 h 570648"/>
              <a:gd name="connsiteX54" fmla="*/ 1158012 w 1572349"/>
              <a:gd name="connsiteY54" fmla="*/ 27723 h 570648"/>
              <a:gd name="connsiteX55" fmla="*/ 1115149 w 1572349"/>
              <a:gd name="connsiteY55" fmla="*/ 18198 h 570648"/>
              <a:gd name="connsiteX56" fmla="*/ 1100862 w 1572349"/>
              <a:gd name="connsiteY56" fmla="*/ 13436 h 570648"/>
              <a:gd name="connsiteX57" fmla="*/ 1067524 w 1572349"/>
              <a:gd name="connsiteY57" fmla="*/ 8673 h 570648"/>
              <a:gd name="connsiteX58" fmla="*/ 972274 w 1572349"/>
              <a:gd name="connsiteY58" fmla="*/ 6292 h 570648"/>
              <a:gd name="connsiteX59" fmla="*/ 810349 w 1572349"/>
              <a:gd name="connsiteY59" fmla="*/ 6292 h 570648"/>
              <a:gd name="connsiteX60" fmla="*/ 738912 w 1572349"/>
              <a:gd name="connsiteY60" fmla="*/ 8673 h 570648"/>
              <a:gd name="connsiteX61" fmla="*/ 710337 w 1572349"/>
              <a:gd name="connsiteY61" fmla="*/ 191 h 570648"/>
              <a:gd name="connsiteX62" fmla="*/ 636518 w 1572349"/>
              <a:gd name="connsiteY62" fmla="*/ 2747 h 570648"/>
              <a:gd name="connsiteX63" fmla="*/ 112644 w 1572349"/>
              <a:gd name="connsiteY63" fmla="*/ 7510 h 570648"/>
              <a:gd name="connsiteX64" fmla="*/ 19775 w 1572349"/>
              <a:gd name="connsiteY64" fmla="*/ 65823 h 570648"/>
              <a:gd name="connsiteX0" fmla="*/ 19775 w 1572349"/>
              <a:gd name="connsiteY0" fmla="*/ 63097 h 567922"/>
              <a:gd name="connsiteX1" fmla="*/ 724 w 1572349"/>
              <a:gd name="connsiteY1" fmla="*/ 220260 h 567922"/>
              <a:gd name="connsiteX2" fmla="*/ 34062 w 1572349"/>
              <a:gd name="connsiteY2" fmla="*/ 296460 h 567922"/>
              <a:gd name="connsiteX3" fmla="*/ 62637 w 1572349"/>
              <a:gd name="connsiteY3" fmla="*/ 339322 h 567922"/>
              <a:gd name="connsiteX4" fmla="*/ 76924 w 1572349"/>
              <a:gd name="connsiteY4" fmla="*/ 363135 h 567922"/>
              <a:gd name="connsiteX5" fmla="*/ 124549 w 1572349"/>
              <a:gd name="connsiteY5" fmla="*/ 410760 h 567922"/>
              <a:gd name="connsiteX6" fmla="*/ 134074 w 1572349"/>
              <a:gd name="connsiteY6" fmla="*/ 425047 h 567922"/>
              <a:gd name="connsiteX7" fmla="*/ 172174 w 1572349"/>
              <a:gd name="connsiteY7" fmla="*/ 458385 h 567922"/>
              <a:gd name="connsiteX8" fmla="*/ 195987 w 1572349"/>
              <a:gd name="connsiteY8" fmla="*/ 482197 h 567922"/>
              <a:gd name="connsiteX9" fmla="*/ 219799 w 1572349"/>
              <a:gd name="connsiteY9" fmla="*/ 501247 h 567922"/>
              <a:gd name="connsiteX10" fmla="*/ 276949 w 1572349"/>
              <a:gd name="connsiteY10" fmla="*/ 553635 h 567922"/>
              <a:gd name="connsiteX11" fmla="*/ 291237 w 1572349"/>
              <a:gd name="connsiteY11" fmla="*/ 558397 h 567922"/>
              <a:gd name="connsiteX12" fmla="*/ 362674 w 1572349"/>
              <a:gd name="connsiteY12" fmla="*/ 567922 h 567922"/>
              <a:gd name="connsiteX13" fmla="*/ 438874 w 1572349"/>
              <a:gd name="connsiteY13" fmla="*/ 544110 h 567922"/>
              <a:gd name="connsiteX14" fmla="*/ 476974 w 1572349"/>
              <a:gd name="connsiteY14" fmla="*/ 515535 h 567922"/>
              <a:gd name="connsiteX15" fmla="*/ 496024 w 1572349"/>
              <a:gd name="connsiteY15" fmla="*/ 506010 h 567922"/>
              <a:gd name="connsiteX16" fmla="*/ 538887 w 1572349"/>
              <a:gd name="connsiteY16" fmla="*/ 477435 h 567922"/>
              <a:gd name="connsiteX17" fmla="*/ 567462 w 1572349"/>
              <a:gd name="connsiteY17" fmla="*/ 467910 h 567922"/>
              <a:gd name="connsiteX18" fmla="*/ 615087 w 1572349"/>
              <a:gd name="connsiteY18" fmla="*/ 444097 h 567922"/>
              <a:gd name="connsiteX19" fmla="*/ 629374 w 1572349"/>
              <a:gd name="connsiteY19" fmla="*/ 434572 h 567922"/>
              <a:gd name="connsiteX20" fmla="*/ 653187 w 1572349"/>
              <a:gd name="connsiteY20" fmla="*/ 425047 h 567922"/>
              <a:gd name="connsiteX21" fmla="*/ 738912 w 1572349"/>
              <a:gd name="connsiteY21" fmla="*/ 410760 h 567922"/>
              <a:gd name="connsiteX22" fmla="*/ 867499 w 1572349"/>
              <a:gd name="connsiteY22" fmla="*/ 405997 h 567922"/>
              <a:gd name="connsiteX23" fmla="*/ 967512 w 1572349"/>
              <a:gd name="connsiteY23" fmla="*/ 410760 h 567922"/>
              <a:gd name="connsiteX24" fmla="*/ 1010374 w 1572349"/>
              <a:gd name="connsiteY24" fmla="*/ 425047 h 567922"/>
              <a:gd name="connsiteX25" fmla="*/ 1024662 w 1572349"/>
              <a:gd name="connsiteY25" fmla="*/ 429810 h 567922"/>
              <a:gd name="connsiteX26" fmla="*/ 1057999 w 1572349"/>
              <a:gd name="connsiteY26" fmla="*/ 448860 h 567922"/>
              <a:gd name="connsiteX27" fmla="*/ 1077049 w 1572349"/>
              <a:gd name="connsiteY27" fmla="*/ 453622 h 567922"/>
              <a:gd name="connsiteX28" fmla="*/ 1105624 w 1572349"/>
              <a:gd name="connsiteY28" fmla="*/ 467910 h 567922"/>
              <a:gd name="connsiteX29" fmla="*/ 1119912 w 1572349"/>
              <a:gd name="connsiteY29" fmla="*/ 472672 h 567922"/>
              <a:gd name="connsiteX30" fmla="*/ 1153249 w 1572349"/>
              <a:gd name="connsiteY30" fmla="*/ 486960 h 567922"/>
              <a:gd name="connsiteX31" fmla="*/ 1186587 w 1572349"/>
              <a:gd name="connsiteY31" fmla="*/ 506010 h 567922"/>
              <a:gd name="connsiteX32" fmla="*/ 1215162 w 1572349"/>
              <a:gd name="connsiteY32" fmla="*/ 525060 h 567922"/>
              <a:gd name="connsiteX33" fmla="*/ 1267549 w 1572349"/>
              <a:gd name="connsiteY33" fmla="*/ 539347 h 567922"/>
              <a:gd name="connsiteX34" fmla="*/ 1377087 w 1572349"/>
              <a:gd name="connsiteY34" fmla="*/ 529822 h 567922"/>
              <a:gd name="connsiteX35" fmla="*/ 1429474 w 1572349"/>
              <a:gd name="connsiteY35" fmla="*/ 525060 h 567922"/>
              <a:gd name="connsiteX36" fmla="*/ 1477099 w 1572349"/>
              <a:gd name="connsiteY36" fmla="*/ 510772 h 567922"/>
              <a:gd name="connsiteX37" fmla="*/ 1491387 w 1572349"/>
              <a:gd name="connsiteY37" fmla="*/ 496485 h 567922"/>
              <a:gd name="connsiteX38" fmla="*/ 1529487 w 1572349"/>
              <a:gd name="connsiteY38" fmla="*/ 448860 h 567922"/>
              <a:gd name="connsiteX39" fmla="*/ 1553299 w 1572349"/>
              <a:gd name="connsiteY39" fmla="*/ 410760 h 567922"/>
              <a:gd name="connsiteX40" fmla="*/ 1562824 w 1572349"/>
              <a:gd name="connsiteY40" fmla="*/ 382185 h 567922"/>
              <a:gd name="connsiteX41" fmla="*/ 1567587 w 1572349"/>
              <a:gd name="connsiteY41" fmla="*/ 348847 h 567922"/>
              <a:gd name="connsiteX42" fmla="*/ 1572349 w 1572349"/>
              <a:gd name="connsiteY42" fmla="*/ 325035 h 567922"/>
              <a:gd name="connsiteX43" fmla="*/ 1567587 w 1572349"/>
              <a:gd name="connsiteY43" fmla="*/ 291697 h 567922"/>
              <a:gd name="connsiteX44" fmla="*/ 1553299 w 1572349"/>
              <a:gd name="connsiteY44" fmla="*/ 267885 h 567922"/>
              <a:gd name="connsiteX45" fmla="*/ 1543774 w 1572349"/>
              <a:gd name="connsiteY45" fmla="*/ 248835 h 567922"/>
              <a:gd name="connsiteX46" fmla="*/ 1467574 w 1572349"/>
              <a:gd name="connsiteY46" fmla="*/ 172635 h 567922"/>
              <a:gd name="connsiteX47" fmla="*/ 1443762 w 1572349"/>
              <a:gd name="connsiteY47" fmla="*/ 153585 h 567922"/>
              <a:gd name="connsiteX48" fmla="*/ 1386612 w 1572349"/>
              <a:gd name="connsiteY48" fmla="*/ 110722 h 567922"/>
              <a:gd name="connsiteX49" fmla="*/ 1353274 w 1572349"/>
              <a:gd name="connsiteY49" fmla="*/ 96435 h 567922"/>
              <a:gd name="connsiteX50" fmla="*/ 1324699 w 1572349"/>
              <a:gd name="connsiteY50" fmla="*/ 82147 h 567922"/>
              <a:gd name="connsiteX51" fmla="*/ 1267549 w 1572349"/>
              <a:gd name="connsiteY51" fmla="*/ 67860 h 567922"/>
              <a:gd name="connsiteX52" fmla="*/ 1243737 w 1572349"/>
              <a:gd name="connsiteY52" fmla="*/ 58335 h 567922"/>
              <a:gd name="connsiteX53" fmla="*/ 1210399 w 1572349"/>
              <a:gd name="connsiteY53" fmla="*/ 48810 h 567922"/>
              <a:gd name="connsiteX54" fmla="*/ 1158012 w 1572349"/>
              <a:gd name="connsiteY54" fmla="*/ 24997 h 567922"/>
              <a:gd name="connsiteX55" fmla="*/ 1115149 w 1572349"/>
              <a:gd name="connsiteY55" fmla="*/ 15472 h 567922"/>
              <a:gd name="connsiteX56" fmla="*/ 1100862 w 1572349"/>
              <a:gd name="connsiteY56" fmla="*/ 10710 h 567922"/>
              <a:gd name="connsiteX57" fmla="*/ 1067524 w 1572349"/>
              <a:gd name="connsiteY57" fmla="*/ 5947 h 567922"/>
              <a:gd name="connsiteX58" fmla="*/ 972274 w 1572349"/>
              <a:gd name="connsiteY58" fmla="*/ 3566 h 567922"/>
              <a:gd name="connsiteX59" fmla="*/ 810349 w 1572349"/>
              <a:gd name="connsiteY59" fmla="*/ 3566 h 567922"/>
              <a:gd name="connsiteX60" fmla="*/ 738912 w 1572349"/>
              <a:gd name="connsiteY60" fmla="*/ 5947 h 567922"/>
              <a:gd name="connsiteX61" fmla="*/ 710337 w 1572349"/>
              <a:gd name="connsiteY61" fmla="*/ 6295 h 567922"/>
              <a:gd name="connsiteX62" fmla="*/ 636518 w 1572349"/>
              <a:gd name="connsiteY62" fmla="*/ 21 h 567922"/>
              <a:gd name="connsiteX63" fmla="*/ 112644 w 1572349"/>
              <a:gd name="connsiteY63" fmla="*/ 4784 h 567922"/>
              <a:gd name="connsiteX64" fmla="*/ 19775 w 1572349"/>
              <a:gd name="connsiteY64" fmla="*/ 63097 h 567922"/>
              <a:gd name="connsiteX0" fmla="*/ 19775 w 1572349"/>
              <a:gd name="connsiteY0" fmla="*/ 63152 h 567977"/>
              <a:gd name="connsiteX1" fmla="*/ 724 w 1572349"/>
              <a:gd name="connsiteY1" fmla="*/ 220315 h 567977"/>
              <a:gd name="connsiteX2" fmla="*/ 34062 w 1572349"/>
              <a:gd name="connsiteY2" fmla="*/ 296515 h 567977"/>
              <a:gd name="connsiteX3" fmla="*/ 62637 w 1572349"/>
              <a:gd name="connsiteY3" fmla="*/ 339377 h 567977"/>
              <a:gd name="connsiteX4" fmla="*/ 76924 w 1572349"/>
              <a:gd name="connsiteY4" fmla="*/ 363190 h 567977"/>
              <a:gd name="connsiteX5" fmla="*/ 124549 w 1572349"/>
              <a:gd name="connsiteY5" fmla="*/ 410815 h 567977"/>
              <a:gd name="connsiteX6" fmla="*/ 134074 w 1572349"/>
              <a:gd name="connsiteY6" fmla="*/ 425102 h 567977"/>
              <a:gd name="connsiteX7" fmla="*/ 172174 w 1572349"/>
              <a:gd name="connsiteY7" fmla="*/ 458440 h 567977"/>
              <a:gd name="connsiteX8" fmla="*/ 195987 w 1572349"/>
              <a:gd name="connsiteY8" fmla="*/ 482252 h 567977"/>
              <a:gd name="connsiteX9" fmla="*/ 219799 w 1572349"/>
              <a:gd name="connsiteY9" fmla="*/ 501302 h 567977"/>
              <a:gd name="connsiteX10" fmla="*/ 276949 w 1572349"/>
              <a:gd name="connsiteY10" fmla="*/ 553690 h 567977"/>
              <a:gd name="connsiteX11" fmla="*/ 291237 w 1572349"/>
              <a:gd name="connsiteY11" fmla="*/ 558452 h 567977"/>
              <a:gd name="connsiteX12" fmla="*/ 362674 w 1572349"/>
              <a:gd name="connsiteY12" fmla="*/ 567977 h 567977"/>
              <a:gd name="connsiteX13" fmla="*/ 438874 w 1572349"/>
              <a:gd name="connsiteY13" fmla="*/ 544165 h 567977"/>
              <a:gd name="connsiteX14" fmla="*/ 476974 w 1572349"/>
              <a:gd name="connsiteY14" fmla="*/ 515590 h 567977"/>
              <a:gd name="connsiteX15" fmla="*/ 496024 w 1572349"/>
              <a:gd name="connsiteY15" fmla="*/ 506065 h 567977"/>
              <a:gd name="connsiteX16" fmla="*/ 538887 w 1572349"/>
              <a:gd name="connsiteY16" fmla="*/ 477490 h 567977"/>
              <a:gd name="connsiteX17" fmla="*/ 567462 w 1572349"/>
              <a:gd name="connsiteY17" fmla="*/ 467965 h 567977"/>
              <a:gd name="connsiteX18" fmla="*/ 615087 w 1572349"/>
              <a:gd name="connsiteY18" fmla="*/ 444152 h 567977"/>
              <a:gd name="connsiteX19" fmla="*/ 629374 w 1572349"/>
              <a:gd name="connsiteY19" fmla="*/ 434627 h 567977"/>
              <a:gd name="connsiteX20" fmla="*/ 653187 w 1572349"/>
              <a:gd name="connsiteY20" fmla="*/ 425102 h 567977"/>
              <a:gd name="connsiteX21" fmla="*/ 738912 w 1572349"/>
              <a:gd name="connsiteY21" fmla="*/ 410815 h 567977"/>
              <a:gd name="connsiteX22" fmla="*/ 867499 w 1572349"/>
              <a:gd name="connsiteY22" fmla="*/ 406052 h 567977"/>
              <a:gd name="connsiteX23" fmla="*/ 967512 w 1572349"/>
              <a:gd name="connsiteY23" fmla="*/ 410815 h 567977"/>
              <a:gd name="connsiteX24" fmla="*/ 1010374 w 1572349"/>
              <a:gd name="connsiteY24" fmla="*/ 425102 h 567977"/>
              <a:gd name="connsiteX25" fmla="*/ 1024662 w 1572349"/>
              <a:gd name="connsiteY25" fmla="*/ 429865 h 567977"/>
              <a:gd name="connsiteX26" fmla="*/ 1057999 w 1572349"/>
              <a:gd name="connsiteY26" fmla="*/ 448915 h 567977"/>
              <a:gd name="connsiteX27" fmla="*/ 1077049 w 1572349"/>
              <a:gd name="connsiteY27" fmla="*/ 453677 h 567977"/>
              <a:gd name="connsiteX28" fmla="*/ 1105624 w 1572349"/>
              <a:gd name="connsiteY28" fmla="*/ 467965 h 567977"/>
              <a:gd name="connsiteX29" fmla="*/ 1119912 w 1572349"/>
              <a:gd name="connsiteY29" fmla="*/ 472727 h 567977"/>
              <a:gd name="connsiteX30" fmla="*/ 1153249 w 1572349"/>
              <a:gd name="connsiteY30" fmla="*/ 487015 h 567977"/>
              <a:gd name="connsiteX31" fmla="*/ 1186587 w 1572349"/>
              <a:gd name="connsiteY31" fmla="*/ 506065 h 567977"/>
              <a:gd name="connsiteX32" fmla="*/ 1215162 w 1572349"/>
              <a:gd name="connsiteY32" fmla="*/ 525115 h 567977"/>
              <a:gd name="connsiteX33" fmla="*/ 1267549 w 1572349"/>
              <a:gd name="connsiteY33" fmla="*/ 539402 h 567977"/>
              <a:gd name="connsiteX34" fmla="*/ 1377087 w 1572349"/>
              <a:gd name="connsiteY34" fmla="*/ 529877 h 567977"/>
              <a:gd name="connsiteX35" fmla="*/ 1429474 w 1572349"/>
              <a:gd name="connsiteY35" fmla="*/ 525115 h 567977"/>
              <a:gd name="connsiteX36" fmla="*/ 1477099 w 1572349"/>
              <a:gd name="connsiteY36" fmla="*/ 510827 h 567977"/>
              <a:gd name="connsiteX37" fmla="*/ 1491387 w 1572349"/>
              <a:gd name="connsiteY37" fmla="*/ 496540 h 567977"/>
              <a:gd name="connsiteX38" fmla="*/ 1529487 w 1572349"/>
              <a:gd name="connsiteY38" fmla="*/ 448915 h 567977"/>
              <a:gd name="connsiteX39" fmla="*/ 1553299 w 1572349"/>
              <a:gd name="connsiteY39" fmla="*/ 410815 h 567977"/>
              <a:gd name="connsiteX40" fmla="*/ 1562824 w 1572349"/>
              <a:gd name="connsiteY40" fmla="*/ 382240 h 567977"/>
              <a:gd name="connsiteX41" fmla="*/ 1567587 w 1572349"/>
              <a:gd name="connsiteY41" fmla="*/ 348902 h 567977"/>
              <a:gd name="connsiteX42" fmla="*/ 1572349 w 1572349"/>
              <a:gd name="connsiteY42" fmla="*/ 325090 h 567977"/>
              <a:gd name="connsiteX43" fmla="*/ 1567587 w 1572349"/>
              <a:gd name="connsiteY43" fmla="*/ 291752 h 567977"/>
              <a:gd name="connsiteX44" fmla="*/ 1553299 w 1572349"/>
              <a:gd name="connsiteY44" fmla="*/ 267940 h 567977"/>
              <a:gd name="connsiteX45" fmla="*/ 1543774 w 1572349"/>
              <a:gd name="connsiteY45" fmla="*/ 248890 h 567977"/>
              <a:gd name="connsiteX46" fmla="*/ 1467574 w 1572349"/>
              <a:gd name="connsiteY46" fmla="*/ 172690 h 567977"/>
              <a:gd name="connsiteX47" fmla="*/ 1443762 w 1572349"/>
              <a:gd name="connsiteY47" fmla="*/ 153640 h 567977"/>
              <a:gd name="connsiteX48" fmla="*/ 1386612 w 1572349"/>
              <a:gd name="connsiteY48" fmla="*/ 110777 h 567977"/>
              <a:gd name="connsiteX49" fmla="*/ 1353274 w 1572349"/>
              <a:gd name="connsiteY49" fmla="*/ 96490 h 567977"/>
              <a:gd name="connsiteX50" fmla="*/ 1324699 w 1572349"/>
              <a:gd name="connsiteY50" fmla="*/ 82202 h 567977"/>
              <a:gd name="connsiteX51" fmla="*/ 1267549 w 1572349"/>
              <a:gd name="connsiteY51" fmla="*/ 67915 h 567977"/>
              <a:gd name="connsiteX52" fmla="*/ 1243737 w 1572349"/>
              <a:gd name="connsiteY52" fmla="*/ 58390 h 567977"/>
              <a:gd name="connsiteX53" fmla="*/ 1210399 w 1572349"/>
              <a:gd name="connsiteY53" fmla="*/ 48865 h 567977"/>
              <a:gd name="connsiteX54" fmla="*/ 1158012 w 1572349"/>
              <a:gd name="connsiteY54" fmla="*/ 25052 h 567977"/>
              <a:gd name="connsiteX55" fmla="*/ 1115149 w 1572349"/>
              <a:gd name="connsiteY55" fmla="*/ 15527 h 567977"/>
              <a:gd name="connsiteX56" fmla="*/ 1100862 w 1572349"/>
              <a:gd name="connsiteY56" fmla="*/ 10765 h 567977"/>
              <a:gd name="connsiteX57" fmla="*/ 1067524 w 1572349"/>
              <a:gd name="connsiteY57" fmla="*/ 6002 h 567977"/>
              <a:gd name="connsiteX58" fmla="*/ 972274 w 1572349"/>
              <a:gd name="connsiteY58" fmla="*/ 3621 h 567977"/>
              <a:gd name="connsiteX59" fmla="*/ 810349 w 1572349"/>
              <a:gd name="connsiteY59" fmla="*/ 3621 h 567977"/>
              <a:gd name="connsiteX60" fmla="*/ 738912 w 1572349"/>
              <a:gd name="connsiteY60" fmla="*/ 6002 h 567977"/>
              <a:gd name="connsiteX61" fmla="*/ 712718 w 1572349"/>
              <a:gd name="connsiteY61" fmla="*/ 1935 h 567977"/>
              <a:gd name="connsiteX62" fmla="*/ 636518 w 1572349"/>
              <a:gd name="connsiteY62" fmla="*/ 76 h 567977"/>
              <a:gd name="connsiteX63" fmla="*/ 112644 w 1572349"/>
              <a:gd name="connsiteY63" fmla="*/ 4839 h 567977"/>
              <a:gd name="connsiteX64" fmla="*/ 19775 w 1572349"/>
              <a:gd name="connsiteY64" fmla="*/ 63152 h 567977"/>
              <a:gd name="connsiteX0" fmla="*/ 19775 w 1572349"/>
              <a:gd name="connsiteY0" fmla="*/ 63140 h 567965"/>
              <a:gd name="connsiteX1" fmla="*/ 724 w 1572349"/>
              <a:gd name="connsiteY1" fmla="*/ 220303 h 567965"/>
              <a:gd name="connsiteX2" fmla="*/ 34062 w 1572349"/>
              <a:gd name="connsiteY2" fmla="*/ 296503 h 567965"/>
              <a:gd name="connsiteX3" fmla="*/ 62637 w 1572349"/>
              <a:gd name="connsiteY3" fmla="*/ 339365 h 567965"/>
              <a:gd name="connsiteX4" fmla="*/ 76924 w 1572349"/>
              <a:gd name="connsiteY4" fmla="*/ 363178 h 567965"/>
              <a:gd name="connsiteX5" fmla="*/ 124549 w 1572349"/>
              <a:gd name="connsiteY5" fmla="*/ 410803 h 567965"/>
              <a:gd name="connsiteX6" fmla="*/ 134074 w 1572349"/>
              <a:gd name="connsiteY6" fmla="*/ 425090 h 567965"/>
              <a:gd name="connsiteX7" fmla="*/ 172174 w 1572349"/>
              <a:gd name="connsiteY7" fmla="*/ 458428 h 567965"/>
              <a:gd name="connsiteX8" fmla="*/ 195987 w 1572349"/>
              <a:gd name="connsiteY8" fmla="*/ 482240 h 567965"/>
              <a:gd name="connsiteX9" fmla="*/ 219799 w 1572349"/>
              <a:gd name="connsiteY9" fmla="*/ 501290 h 567965"/>
              <a:gd name="connsiteX10" fmla="*/ 276949 w 1572349"/>
              <a:gd name="connsiteY10" fmla="*/ 553678 h 567965"/>
              <a:gd name="connsiteX11" fmla="*/ 291237 w 1572349"/>
              <a:gd name="connsiteY11" fmla="*/ 558440 h 567965"/>
              <a:gd name="connsiteX12" fmla="*/ 362674 w 1572349"/>
              <a:gd name="connsiteY12" fmla="*/ 567965 h 567965"/>
              <a:gd name="connsiteX13" fmla="*/ 438874 w 1572349"/>
              <a:gd name="connsiteY13" fmla="*/ 544153 h 567965"/>
              <a:gd name="connsiteX14" fmla="*/ 476974 w 1572349"/>
              <a:gd name="connsiteY14" fmla="*/ 515578 h 567965"/>
              <a:gd name="connsiteX15" fmla="*/ 496024 w 1572349"/>
              <a:gd name="connsiteY15" fmla="*/ 506053 h 567965"/>
              <a:gd name="connsiteX16" fmla="*/ 538887 w 1572349"/>
              <a:gd name="connsiteY16" fmla="*/ 477478 h 567965"/>
              <a:gd name="connsiteX17" fmla="*/ 567462 w 1572349"/>
              <a:gd name="connsiteY17" fmla="*/ 467953 h 567965"/>
              <a:gd name="connsiteX18" fmla="*/ 615087 w 1572349"/>
              <a:gd name="connsiteY18" fmla="*/ 444140 h 567965"/>
              <a:gd name="connsiteX19" fmla="*/ 629374 w 1572349"/>
              <a:gd name="connsiteY19" fmla="*/ 434615 h 567965"/>
              <a:gd name="connsiteX20" fmla="*/ 653187 w 1572349"/>
              <a:gd name="connsiteY20" fmla="*/ 425090 h 567965"/>
              <a:gd name="connsiteX21" fmla="*/ 738912 w 1572349"/>
              <a:gd name="connsiteY21" fmla="*/ 410803 h 567965"/>
              <a:gd name="connsiteX22" fmla="*/ 867499 w 1572349"/>
              <a:gd name="connsiteY22" fmla="*/ 406040 h 567965"/>
              <a:gd name="connsiteX23" fmla="*/ 967512 w 1572349"/>
              <a:gd name="connsiteY23" fmla="*/ 410803 h 567965"/>
              <a:gd name="connsiteX24" fmla="*/ 1010374 w 1572349"/>
              <a:gd name="connsiteY24" fmla="*/ 425090 h 567965"/>
              <a:gd name="connsiteX25" fmla="*/ 1024662 w 1572349"/>
              <a:gd name="connsiteY25" fmla="*/ 429853 h 567965"/>
              <a:gd name="connsiteX26" fmla="*/ 1057999 w 1572349"/>
              <a:gd name="connsiteY26" fmla="*/ 448903 h 567965"/>
              <a:gd name="connsiteX27" fmla="*/ 1077049 w 1572349"/>
              <a:gd name="connsiteY27" fmla="*/ 453665 h 567965"/>
              <a:gd name="connsiteX28" fmla="*/ 1105624 w 1572349"/>
              <a:gd name="connsiteY28" fmla="*/ 467953 h 567965"/>
              <a:gd name="connsiteX29" fmla="*/ 1119912 w 1572349"/>
              <a:gd name="connsiteY29" fmla="*/ 472715 h 567965"/>
              <a:gd name="connsiteX30" fmla="*/ 1153249 w 1572349"/>
              <a:gd name="connsiteY30" fmla="*/ 487003 h 567965"/>
              <a:gd name="connsiteX31" fmla="*/ 1186587 w 1572349"/>
              <a:gd name="connsiteY31" fmla="*/ 506053 h 567965"/>
              <a:gd name="connsiteX32" fmla="*/ 1215162 w 1572349"/>
              <a:gd name="connsiteY32" fmla="*/ 525103 h 567965"/>
              <a:gd name="connsiteX33" fmla="*/ 1267549 w 1572349"/>
              <a:gd name="connsiteY33" fmla="*/ 539390 h 567965"/>
              <a:gd name="connsiteX34" fmla="*/ 1377087 w 1572349"/>
              <a:gd name="connsiteY34" fmla="*/ 529865 h 567965"/>
              <a:gd name="connsiteX35" fmla="*/ 1429474 w 1572349"/>
              <a:gd name="connsiteY35" fmla="*/ 525103 h 567965"/>
              <a:gd name="connsiteX36" fmla="*/ 1477099 w 1572349"/>
              <a:gd name="connsiteY36" fmla="*/ 510815 h 567965"/>
              <a:gd name="connsiteX37" fmla="*/ 1491387 w 1572349"/>
              <a:gd name="connsiteY37" fmla="*/ 496528 h 567965"/>
              <a:gd name="connsiteX38" fmla="*/ 1529487 w 1572349"/>
              <a:gd name="connsiteY38" fmla="*/ 448903 h 567965"/>
              <a:gd name="connsiteX39" fmla="*/ 1553299 w 1572349"/>
              <a:gd name="connsiteY39" fmla="*/ 410803 h 567965"/>
              <a:gd name="connsiteX40" fmla="*/ 1562824 w 1572349"/>
              <a:gd name="connsiteY40" fmla="*/ 382228 h 567965"/>
              <a:gd name="connsiteX41" fmla="*/ 1567587 w 1572349"/>
              <a:gd name="connsiteY41" fmla="*/ 348890 h 567965"/>
              <a:gd name="connsiteX42" fmla="*/ 1572349 w 1572349"/>
              <a:gd name="connsiteY42" fmla="*/ 325078 h 567965"/>
              <a:gd name="connsiteX43" fmla="*/ 1567587 w 1572349"/>
              <a:gd name="connsiteY43" fmla="*/ 291740 h 567965"/>
              <a:gd name="connsiteX44" fmla="*/ 1553299 w 1572349"/>
              <a:gd name="connsiteY44" fmla="*/ 267928 h 567965"/>
              <a:gd name="connsiteX45" fmla="*/ 1543774 w 1572349"/>
              <a:gd name="connsiteY45" fmla="*/ 248878 h 567965"/>
              <a:gd name="connsiteX46" fmla="*/ 1467574 w 1572349"/>
              <a:gd name="connsiteY46" fmla="*/ 172678 h 567965"/>
              <a:gd name="connsiteX47" fmla="*/ 1443762 w 1572349"/>
              <a:gd name="connsiteY47" fmla="*/ 153628 h 567965"/>
              <a:gd name="connsiteX48" fmla="*/ 1386612 w 1572349"/>
              <a:gd name="connsiteY48" fmla="*/ 110765 h 567965"/>
              <a:gd name="connsiteX49" fmla="*/ 1353274 w 1572349"/>
              <a:gd name="connsiteY49" fmla="*/ 96478 h 567965"/>
              <a:gd name="connsiteX50" fmla="*/ 1324699 w 1572349"/>
              <a:gd name="connsiteY50" fmla="*/ 82190 h 567965"/>
              <a:gd name="connsiteX51" fmla="*/ 1267549 w 1572349"/>
              <a:gd name="connsiteY51" fmla="*/ 67903 h 567965"/>
              <a:gd name="connsiteX52" fmla="*/ 1243737 w 1572349"/>
              <a:gd name="connsiteY52" fmla="*/ 58378 h 567965"/>
              <a:gd name="connsiteX53" fmla="*/ 1210399 w 1572349"/>
              <a:gd name="connsiteY53" fmla="*/ 48853 h 567965"/>
              <a:gd name="connsiteX54" fmla="*/ 1158012 w 1572349"/>
              <a:gd name="connsiteY54" fmla="*/ 25040 h 567965"/>
              <a:gd name="connsiteX55" fmla="*/ 1115149 w 1572349"/>
              <a:gd name="connsiteY55" fmla="*/ 15515 h 567965"/>
              <a:gd name="connsiteX56" fmla="*/ 1100862 w 1572349"/>
              <a:gd name="connsiteY56" fmla="*/ 10753 h 567965"/>
              <a:gd name="connsiteX57" fmla="*/ 1067524 w 1572349"/>
              <a:gd name="connsiteY57" fmla="*/ 5990 h 567965"/>
              <a:gd name="connsiteX58" fmla="*/ 972274 w 1572349"/>
              <a:gd name="connsiteY58" fmla="*/ 3609 h 567965"/>
              <a:gd name="connsiteX59" fmla="*/ 810349 w 1572349"/>
              <a:gd name="connsiteY59" fmla="*/ 3609 h 567965"/>
              <a:gd name="connsiteX60" fmla="*/ 755581 w 1572349"/>
              <a:gd name="connsiteY60" fmla="*/ 3783 h 567965"/>
              <a:gd name="connsiteX61" fmla="*/ 712718 w 1572349"/>
              <a:gd name="connsiteY61" fmla="*/ 1923 h 567965"/>
              <a:gd name="connsiteX62" fmla="*/ 636518 w 1572349"/>
              <a:gd name="connsiteY62" fmla="*/ 64 h 567965"/>
              <a:gd name="connsiteX63" fmla="*/ 112644 w 1572349"/>
              <a:gd name="connsiteY63" fmla="*/ 4827 h 567965"/>
              <a:gd name="connsiteX64" fmla="*/ 19775 w 1572349"/>
              <a:gd name="connsiteY64" fmla="*/ 63140 h 56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572349" h="567965">
                <a:moveTo>
                  <a:pt x="19775" y="63140"/>
                </a:moveTo>
                <a:cubicBezTo>
                  <a:pt x="1122" y="99053"/>
                  <a:pt x="-1657" y="181409"/>
                  <a:pt x="724" y="220303"/>
                </a:cubicBezTo>
                <a:cubicBezTo>
                  <a:pt x="3105" y="259197"/>
                  <a:pt x="23528" y="273329"/>
                  <a:pt x="34062" y="296503"/>
                </a:cubicBezTo>
                <a:cubicBezTo>
                  <a:pt x="58610" y="350506"/>
                  <a:pt x="25265" y="291314"/>
                  <a:pt x="62637" y="339365"/>
                </a:cubicBezTo>
                <a:cubicBezTo>
                  <a:pt x="68320" y="346672"/>
                  <a:pt x="70862" y="356183"/>
                  <a:pt x="76924" y="363178"/>
                </a:cubicBezTo>
                <a:cubicBezTo>
                  <a:pt x="91627" y="380144"/>
                  <a:pt x="112095" y="392123"/>
                  <a:pt x="124549" y="410803"/>
                </a:cubicBezTo>
                <a:cubicBezTo>
                  <a:pt x="127724" y="415565"/>
                  <a:pt x="130027" y="421043"/>
                  <a:pt x="134074" y="425090"/>
                </a:cubicBezTo>
                <a:cubicBezTo>
                  <a:pt x="146007" y="437023"/>
                  <a:pt x="159774" y="446982"/>
                  <a:pt x="172174" y="458428"/>
                </a:cubicBezTo>
                <a:cubicBezTo>
                  <a:pt x="180422" y="466042"/>
                  <a:pt x="187643" y="474731"/>
                  <a:pt x="195987" y="482240"/>
                </a:cubicBezTo>
                <a:cubicBezTo>
                  <a:pt x="203542" y="489040"/>
                  <a:pt x="212306" y="494421"/>
                  <a:pt x="219799" y="501290"/>
                </a:cubicBezTo>
                <a:cubicBezTo>
                  <a:pt x="238425" y="518364"/>
                  <a:pt x="255030" y="539979"/>
                  <a:pt x="276949" y="553678"/>
                </a:cubicBezTo>
                <a:cubicBezTo>
                  <a:pt x="281206" y="556339"/>
                  <a:pt x="286410" y="557061"/>
                  <a:pt x="291237" y="558440"/>
                </a:cubicBezTo>
                <a:cubicBezTo>
                  <a:pt x="320692" y="566856"/>
                  <a:pt x="321463" y="564219"/>
                  <a:pt x="362674" y="567965"/>
                </a:cubicBezTo>
                <a:cubicBezTo>
                  <a:pt x="369256" y="566170"/>
                  <a:pt x="423786" y="553438"/>
                  <a:pt x="438874" y="544153"/>
                </a:cubicBezTo>
                <a:cubicBezTo>
                  <a:pt x="452394" y="535833"/>
                  <a:pt x="462775" y="522678"/>
                  <a:pt x="476974" y="515578"/>
                </a:cubicBezTo>
                <a:cubicBezTo>
                  <a:pt x="483324" y="512403"/>
                  <a:pt x="489978" y="509774"/>
                  <a:pt x="496024" y="506053"/>
                </a:cubicBezTo>
                <a:cubicBezTo>
                  <a:pt x="510648" y="497053"/>
                  <a:pt x="522597" y="482908"/>
                  <a:pt x="538887" y="477478"/>
                </a:cubicBezTo>
                <a:lnTo>
                  <a:pt x="567462" y="467953"/>
                </a:lnTo>
                <a:cubicBezTo>
                  <a:pt x="601483" y="445272"/>
                  <a:pt x="584931" y="451680"/>
                  <a:pt x="615087" y="444140"/>
                </a:cubicBezTo>
                <a:cubicBezTo>
                  <a:pt x="619849" y="440965"/>
                  <a:pt x="624255" y="437175"/>
                  <a:pt x="629374" y="434615"/>
                </a:cubicBezTo>
                <a:cubicBezTo>
                  <a:pt x="637021" y="430792"/>
                  <a:pt x="645016" y="427604"/>
                  <a:pt x="653187" y="425090"/>
                </a:cubicBezTo>
                <a:cubicBezTo>
                  <a:pt x="685565" y="415127"/>
                  <a:pt x="704097" y="412685"/>
                  <a:pt x="738912" y="410803"/>
                </a:cubicBezTo>
                <a:cubicBezTo>
                  <a:pt x="781741" y="408488"/>
                  <a:pt x="824637" y="407628"/>
                  <a:pt x="867499" y="406040"/>
                </a:cubicBezTo>
                <a:cubicBezTo>
                  <a:pt x="900837" y="407628"/>
                  <a:pt x="934243" y="408141"/>
                  <a:pt x="967512" y="410803"/>
                </a:cubicBezTo>
                <a:cubicBezTo>
                  <a:pt x="981040" y="411885"/>
                  <a:pt x="998529" y="420648"/>
                  <a:pt x="1010374" y="425090"/>
                </a:cubicBezTo>
                <a:cubicBezTo>
                  <a:pt x="1015075" y="426853"/>
                  <a:pt x="1020172" y="427608"/>
                  <a:pt x="1024662" y="429853"/>
                </a:cubicBezTo>
                <a:cubicBezTo>
                  <a:pt x="1036109" y="435577"/>
                  <a:pt x="1046347" y="443607"/>
                  <a:pt x="1057999" y="448903"/>
                </a:cubicBezTo>
                <a:cubicBezTo>
                  <a:pt x="1063958" y="451611"/>
                  <a:pt x="1070699" y="452078"/>
                  <a:pt x="1077049" y="453665"/>
                </a:cubicBezTo>
                <a:cubicBezTo>
                  <a:pt x="1086574" y="458428"/>
                  <a:pt x="1095892" y="463628"/>
                  <a:pt x="1105624" y="467953"/>
                </a:cubicBezTo>
                <a:cubicBezTo>
                  <a:pt x="1110212" y="469992"/>
                  <a:pt x="1115422" y="470470"/>
                  <a:pt x="1119912" y="472715"/>
                </a:cubicBezTo>
                <a:cubicBezTo>
                  <a:pt x="1152806" y="489161"/>
                  <a:pt x="1113596" y="477089"/>
                  <a:pt x="1153249" y="487003"/>
                </a:cubicBezTo>
                <a:cubicBezTo>
                  <a:pt x="1164362" y="493353"/>
                  <a:pt x="1175687" y="499345"/>
                  <a:pt x="1186587" y="506053"/>
                </a:cubicBezTo>
                <a:cubicBezTo>
                  <a:pt x="1196336" y="512053"/>
                  <a:pt x="1204155" y="521958"/>
                  <a:pt x="1215162" y="525103"/>
                </a:cubicBezTo>
                <a:cubicBezTo>
                  <a:pt x="1254793" y="536426"/>
                  <a:pt x="1237287" y="531825"/>
                  <a:pt x="1267549" y="539390"/>
                </a:cubicBezTo>
                <a:lnTo>
                  <a:pt x="1377087" y="529865"/>
                </a:lnTo>
                <a:lnTo>
                  <a:pt x="1429474" y="525103"/>
                </a:lnTo>
                <a:cubicBezTo>
                  <a:pt x="1445349" y="520340"/>
                  <a:pt x="1462050" y="517760"/>
                  <a:pt x="1477099" y="510815"/>
                </a:cubicBezTo>
                <a:cubicBezTo>
                  <a:pt x="1483214" y="507993"/>
                  <a:pt x="1487036" y="501670"/>
                  <a:pt x="1491387" y="496528"/>
                </a:cubicBezTo>
                <a:cubicBezTo>
                  <a:pt x="1504519" y="481009"/>
                  <a:pt x="1519028" y="466336"/>
                  <a:pt x="1529487" y="448903"/>
                </a:cubicBezTo>
                <a:cubicBezTo>
                  <a:pt x="1546719" y="420182"/>
                  <a:pt x="1538639" y="432792"/>
                  <a:pt x="1553299" y="410803"/>
                </a:cubicBezTo>
                <a:cubicBezTo>
                  <a:pt x="1556474" y="401278"/>
                  <a:pt x="1560566" y="392011"/>
                  <a:pt x="1562824" y="382228"/>
                </a:cubicBezTo>
                <a:cubicBezTo>
                  <a:pt x="1565348" y="371290"/>
                  <a:pt x="1565742" y="359963"/>
                  <a:pt x="1567587" y="348890"/>
                </a:cubicBezTo>
                <a:cubicBezTo>
                  <a:pt x="1568918" y="340906"/>
                  <a:pt x="1570762" y="333015"/>
                  <a:pt x="1572349" y="325078"/>
                </a:cubicBezTo>
                <a:cubicBezTo>
                  <a:pt x="1570762" y="313965"/>
                  <a:pt x="1571137" y="302389"/>
                  <a:pt x="1567587" y="291740"/>
                </a:cubicBezTo>
                <a:cubicBezTo>
                  <a:pt x="1564660" y="282958"/>
                  <a:pt x="1557795" y="276020"/>
                  <a:pt x="1553299" y="267928"/>
                </a:cubicBezTo>
                <a:cubicBezTo>
                  <a:pt x="1549851" y="261722"/>
                  <a:pt x="1547815" y="254715"/>
                  <a:pt x="1543774" y="248878"/>
                </a:cubicBezTo>
                <a:cubicBezTo>
                  <a:pt x="1509345" y="199146"/>
                  <a:pt x="1514705" y="209709"/>
                  <a:pt x="1467574" y="172678"/>
                </a:cubicBezTo>
                <a:cubicBezTo>
                  <a:pt x="1459581" y="166398"/>
                  <a:pt x="1451629" y="160065"/>
                  <a:pt x="1443762" y="153628"/>
                </a:cubicBezTo>
                <a:cubicBezTo>
                  <a:pt x="1423675" y="137193"/>
                  <a:pt x="1409547" y="123114"/>
                  <a:pt x="1386612" y="110765"/>
                </a:cubicBezTo>
                <a:cubicBezTo>
                  <a:pt x="1375967" y="105033"/>
                  <a:pt x="1364251" y="101544"/>
                  <a:pt x="1353274" y="96478"/>
                </a:cubicBezTo>
                <a:cubicBezTo>
                  <a:pt x="1343605" y="92015"/>
                  <a:pt x="1334529" y="86286"/>
                  <a:pt x="1324699" y="82190"/>
                </a:cubicBezTo>
                <a:cubicBezTo>
                  <a:pt x="1299542" y="71708"/>
                  <a:pt x="1293930" y="72299"/>
                  <a:pt x="1267549" y="67903"/>
                </a:cubicBezTo>
                <a:cubicBezTo>
                  <a:pt x="1259612" y="64728"/>
                  <a:pt x="1251847" y="61081"/>
                  <a:pt x="1243737" y="58378"/>
                </a:cubicBezTo>
                <a:cubicBezTo>
                  <a:pt x="1232773" y="54723"/>
                  <a:pt x="1221186" y="53002"/>
                  <a:pt x="1210399" y="48853"/>
                </a:cubicBezTo>
                <a:cubicBezTo>
                  <a:pt x="1147265" y="24570"/>
                  <a:pt x="1213316" y="43474"/>
                  <a:pt x="1158012" y="25040"/>
                </a:cubicBezTo>
                <a:cubicBezTo>
                  <a:pt x="1143357" y="20155"/>
                  <a:pt x="1130232" y="19286"/>
                  <a:pt x="1115149" y="15515"/>
                </a:cubicBezTo>
                <a:cubicBezTo>
                  <a:pt x="1110279" y="14297"/>
                  <a:pt x="1105784" y="11737"/>
                  <a:pt x="1100862" y="10753"/>
                </a:cubicBezTo>
                <a:cubicBezTo>
                  <a:pt x="1089854" y="8551"/>
                  <a:pt x="1088955" y="7181"/>
                  <a:pt x="1067524" y="5990"/>
                </a:cubicBezTo>
                <a:cubicBezTo>
                  <a:pt x="1046093" y="4799"/>
                  <a:pt x="1103258" y="12964"/>
                  <a:pt x="972274" y="3609"/>
                </a:cubicBezTo>
                <a:lnTo>
                  <a:pt x="810349" y="3609"/>
                </a:lnTo>
                <a:cubicBezTo>
                  <a:pt x="802330" y="4000"/>
                  <a:pt x="771853" y="4064"/>
                  <a:pt x="755581" y="3783"/>
                </a:cubicBezTo>
                <a:cubicBezTo>
                  <a:pt x="739309" y="3502"/>
                  <a:pt x="732562" y="2543"/>
                  <a:pt x="712718" y="1923"/>
                </a:cubicBezTo>
                <a:cubicBezTo>
                  <a:pt x="692874" y="1303"/>
                  <a:pt x="661964" y="-340"/>
                  <a:pt x="636518" y="64"/>
                </a:cubicBezTo>
                <a:lnTo>
                  <a:pt x="112644" y="4827"/>
                </a:lnTo>
                <a:cubicBezTo>
                  <a:pt x="34869" y="14549"/>
                  <a:pt x="38428" y="27227"/>
                  <a:pt x="19775" y="6314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C2F46-5231-6341-7DFB-27A866CB6F4B}"/>
              </a:ext>
            </a:extLst>
          </p:cNvPr>
          <p:cNvSpPr txBox="1"/>
          <p:nvPr/>
        </p:nvSpPr>
        <p:spPr>
          <a:xfrm>
            <a:off x="4719511" y="4834730"/>
            <a:ext cx="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040A9C7-D85F-76EA-E077-E086FCC232D2}"/>
              </a:ext>
            </a:extLst>
          </p:cNvPr>
          <p:cNvCxnSpPr>
            <a:cxnSpLocks/>
          </p:cNvCxnSpPr>
          <p:nvPr/>
        </p:nvCxnSpPr>
        <p:spPr>
          <a:xfrm flipH="1">
            <a:off x="7411029" y="5868305"/>
            <a:ext cx="98993" cy="261029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DF793BE-63BA-7023-09D3-C191BE1DF255}"/>
              </a:ext>
            </a:extLst>
          </p:cNvPr>
          <p:cNvCxnSpPr>
            <a:cxnSpLocks/>
          </p:cNvCxnSpPr>
          <p:nvPr/>
        </p:nvCxnSpPr>
        <p:spPr>
          <a:xfrm flipV="1">
            <a:off x="7307585" y="6401620"/>
            <a:ext cx="91438" cy="532580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535202E-11FD-A658-B58B-D705B31714FC}"/>
              </a:ext>
            </a:extLst>
          </p:cNvPr>
          <p:cNvCxnSpPr>
            <a:cxnSpLocks/>
          </p:cNvCxnSpPr>
          <p:nvPr/>
        </p:nvCxnSpPr>
        <p:spPr>
          <a:xfrm>
            <a:off x="10348034" y="5961599"/>
            <a:ext cx="0" cy="16773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7CE6FA1-462B-D7AB-8CAD-ABE1776EEAF5}"/>
              </a:ext>
            </a:extLst>
          </p:cNvPr>
          <p:cNvCxnSpPr>
            <a:cxnSpLocks/>
          </p:cNvCxnSpPr>
          <p:nvPr/>
        </p:nvCxnSpPr>
        <p:spPr>
          <a:xfrm flipH="1">
            <a:off x="10664616" y="2443911"/>
            <a:ext cx="312363" cy="83013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64B1A488-B91A-1A48-6B85-A9BC470AC17E}"/>
              </a:ext>
            </a:extLst>
          </p:cNvPr>
          <p:cNvCxnSpPr>
            <a:cxnSpLocks/>
          </p:cNvCxnSpPr>
          <p:nvPr/>
        </p:nvCxnSpPr>
        <p:spPr>
          <a:xfrm flipH="1" flipV="1">
            <a:off x="10927267" y="3772350"/>
            <a:ext cx="236033" cy="97971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97A0FE3-D81B-9B5B-2E41-07BB1B506338}"/>
              </a:ext>
            </a:extLst>
          </p:cNvPr>
          <p:cNvCxnSpPr>
            <a:cxnSpLocks/>
          </p:cNvCxnSpPr>
          <p:nvPr/>
        </p:nvCxnSpPr>
        <p:spPr>
          <a:xfrm flipH="1">
            <a:off x="9862132" y="4948773"/>
            <a:ext cx="209543" cy="61377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53D2D4-7504-F6E3-951A-B97D5E4C5A9F}"/>
              </a:ext>
            </a:extLst>
          </p:cNvPr>
          <p:cNvSpPr txBox="1"/>
          <p:nvPr/>
        </p:nvSpPr>
        <p:spPr>
          <a:xfrm>
            <a:off x="162310" y="-844446"/>
            <a:ext cx="3863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PC: Pristine corallite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DCC: Decorated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T: Theca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S: Septa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DL: Decoration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DGC: Degraded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SDL: Septa degradation/loss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TL: Theca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D: Dissepiment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DCO: Degraded corallite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SA: Skeletal amalgam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SM: Skeletal micropores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AN: Aragonite needles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PCD: Potential calcite deposits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P: Protrusions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F59F5F-A9BE-BD29-25E5-D1CF5EF5FEDE}"/>
              </a:ext>
            </a:extLst>
          </p:cNvPr>
          <p:cNvCxnSpPr>
            <a:cxnSpLocks/>
          </p:cNvCxnSpPr>
          <p:nvPr/>
        </p:nvCxnSpPr>
        <p:spPr>
          <a:xfrm flipH="1" flipV="1">
            <a:off x="3382223" y="5610617"/>
            <a:ext cx="176907" cy="3383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2A7C7C-18EC-86E5-0A88-37DAB5B499AC}"/>
              </a:ext>
            </a:extLst>
          </p:cNvPr>
          <p:cNvCxnSpPr>
            <a:cxnSpLocks/>
          </p:cNvCxnSpPr>
          <p:nvPr/>
        </p:nvCxnSpPr>
        <p:spPr>
          <a:xfrm flipV="1">
            <a:off x="4861538" y="5038154"/>
            <a:ext cx="149266" cy="5138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876C39-3D2E-78E0-BF73-5EF7C780DAF0}"/>
              </a:ext>
            </a:extLst>
          </p:cNvPr>
          <p:cNvCxnSpPr>
            <a:cxnSpLocks/>
          </p:cNvCxnSpPr>
          <p:nvPr/>
        </p:nvCxnSpPr>
        <p:spPr>
          <a:xfrm flipH="1" flipV="1">
            <a:off x="3970891" y="3412285"/>
            <a:ext cx="85308" cy="127074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12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50AC3D84-48E2-A627-6038-11D186827889}"/>
              </a:ext>
            </a:extLst>
          </p:cNvPr>
          <p:cNvGrpSpPr/>
          <p:nvPr/>
        </p:nvGrpSpPr>
        <p:grpSpPr>
          <a:xfrm>
            <a:off x="-858462" y="-5069924"/>
            <a:ext cx="12825836" cy="10899840"/>
            <a:chOff x="-858462" y="-5069924"/>
            <a:chExt cx="12825836" cy="108998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B5F61D-9CB5-EFC4-37A5-4B4FA714E438}"/>
                </a:ext>
              </a:extLst>
            </p:cNvPr>
            <p:cNvGrpSpPr/>
            <p:nvPr/>
          </p:nvGrpSpPr>
          <p:grpSpPr>
            <a:xfrm>
              <a:off x="-858462" y="-5069924"/>
              <a:ext cx="12825836" cy="10899840"/>
              <a:chOff x="-858462" y="-5069924"/>
              <a:chExt cx="12825836" cy="1089984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2E4E3BC-3F2C-6421-8481-B53577336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818174" y="-5069924"/>
                <a:ext cx="12785533" cy="5327306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CEE5658-2B09-3FCD-A6B3-FDF9371310B9}"/>
                  </a:ext>
                </a:extLst>
              </p:cNvPr>
              <p:cNvGrpSpPr/>
              <p:nvPr/>
            </p:nvGrpSpPr>
            <p:grpSpPr>
              <a:xfrm>
                <a:off x="-858462" y="-4936361"/>
                <a:ext cx="12825836" cy="10766277"/>
                <a:chOff x="-858462" y="-4936361"/>
                <a:chExt cx="12825836" cy="1076627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2C3500A-B08B-99E1-B087-08B78415379D}"/>
                    </a:ext>
                  </a:extLst>
                </p:cNvPr>
                <p:cNvGrpSpPr/>
                <p:nvPr/>
              </p:nvGrpSpPr>
              <p:grpSpPr>
                <a:xfrm>
                  <a:off x="-858462" y="-4936361"/>
                  <a:ext cx="12825836" cy="10766277"/>
                  <a:chOff x="129744" y="-1690065"/>
                  <a:chExt cx="8926247" cy="7492882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1F7C98B-7E34-8CE5-88FF-8C5C3FA0C2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583898" y="-2278657"/>
                    <a:ext cx="274320" cy="866984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9C6FF8FF-B423-2264-CF7D-3D596772B371}"/>
                      </a:ext>
                    </a:extLst>
                  </p:cNvPr>
                  <p:cNvSpPr/>
                  <p:nvPr/>
                </p:nvSpPr>
                <p:spPr>
                  <a:xfrm>
                    <a:off x="156183" y="1919106"/>
                    <a:ext cx="253256" cy="3883711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1BE227C7-515D-63CA-F5B2-E19E29CB86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386143" y="2145213"/>
                    <a:ext cx="8669848" cy="3657604"/>
                    <a:chOff x="386143" y="2145213"/>
                    <a:chExt cx="8669848" cy="3657604"/>
                  </a:xfrm>
                </p:grpSpPr>
                <p:pic>
                  <p:nvPicPr>
                    <p:cNvPr id="5" name="Picture 4" descr="A close-up of a cell&#10;&#10;Description automatically generated">
                      <a:extLst>
                        <a:ext uri="{FF2B5EF4-FFF2-40B4-BE49-F238E27FC236}">
                          <a16:creationId xmlns:a16="http://schemas.microsoft.com/office/drawing/2014/main" id="{C39896F5-3F11-999A-E9D1-43F2C21398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53609" y="2145213"/>
                      <a:ext cx="2167467" cy="18288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 descr="A close up of a white object&#10;&#10;Description automatically generated">
                      <a:extLst>
                        <a:ext uri="{FF2B5EF4-FFF2-40B4-BE49-F238E27FC236}">
                          <a16:creationId xmlns:a16="http://schemas.microsoft.com/office/drawing/2014/main" id="{3B8355AA-959E-A472-C0CD-9F577A638A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143" y="2145213"/>
                      <a:ext cx="2167467" cy="18288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Picture 7" descr="A close-up of a grey surface&#10;&#10;Description automatically generated">
                      <a:extLst>
                        <a:ext uri="{FF2B5EF4-FFF2-40B4-BE49-F238E27FC236}">
                          <a16:creationId xmlns:a16="http://schemas.microsoft.com/office/drawing/2014/main" id="{90F29F31-AC00-28CC-0965-A3CD031343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143" y="3974017"/>
                      <a:ext cx="2167467" cy="18288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Picture 9" descr="A close-up of a rock&#10;&#10;Description automatically generated">
                      <a:extLst>
                        <a:ext uri="{FF2B5EF4-FFF2-40B4-BE49-F238E27FC236}">
                          <a16:creationId xmlns:a16="http://schemas.microsoft.com/office/drawing/2014/main" id="{99E07C6D-43D2-E3B0-BEFC-CCE439A9A6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53608" y="3974017"/>
                      <a:ext cx="2167465" cy="18287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" name="Picture 1" descr="A close-up of a white object&#10;&#10;Description automatically generated">
                      <a:extLst>
                        <a:ext uri="{FF2B5EF4-FFF2-40B4-BE49-F238E27FC236}">
                          <a16:creationId xmlns:a16="http://schemas.microsoft.com/office/drawing/2014/main" id="{90A45FC1-5094-FF09-D7F8-2F28E8A2C3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1068" y="3974017"/>
                      <a:ext cx="2167467" cy="18288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" name="Picture 2" descr="A close-up of a white surface&#10;&#10;Description automatically generated">
                      <a:extLst>
                        <a:ext uri="{FF2B5EF4-FFF2-40B4-BE49-F238E27FC236}">
                          <a16:creationId xmlns:a16="http://schemas.microsoft.com/office/drawing/2014/main" id="{1E56FB36-6388-ABB2-365C-9C10A8547A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88524" y="3974017"/>
                      <a:ext cx="2167467" cy="18288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21" descr="A close-up of a hole&#10;&#10;Description automatically generated">
                      <a:extLst>
                        <a:ext uri="{FF2B5EF4-FFF2-40B4-BE49-F238E27FC236}">
                          <a16:creationId xmlns:a16="http://schemas.microsoft.com/office/drawing/2014/main" id="{31BE6916-2D1A-37EF-E253-DDB4CA55C6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1060" y="2145213"/>
                      <a:ext cx="2167461" cy="18287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 descr="A close-up of a grey object&#10;&#10;Description automatically generated">
                      <a:extLst>
                        <a:ext uri="{FF2B5EF4-FFF2-40B4-BE49-F238E27FC236}">
                          <a16:creationId xmlns:a16="http://schemas.microsoft.com/office/drawing/2014/main" id="{9857A4A1-8B64-69F7-5B33-FB73E5E894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BEBA8EAE-BF5A-486C-A8C5-ECC9F3942E4B}">
                          <a14:imgProps xmlns:a14="http://schemas.microsoft.com/office/drawing/2010/main">
                            <a14:imgLayer r:embed="rId18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88532" y="2145213"/>
                      <a:ext cx="2167450" cy="182878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CA6B467-85B2-9D9F-A481-8AAEFEBE200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258767" y="2931094"/>
                    <a:ext cx="1034062" cy="257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i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Acropora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0FD0DDD-BD9C-FC8A-6ACC-210480B40A4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258764" y="4759893"/>
                    <a:ext cx="1034056" cy="257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i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Porites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BA5FECD-F2D7-2CBE-EEEA-DD41399D361E}"/>
                      </a:ext>
                    </a:extLst>
                  </p:cNvPr>
                  <p:cNvSpPr txBox="1"/>
                  <p:nvPr/>
                </p:nvSpPr>
                <p:spPr>
                  <a:xfrm>
                    <a:off x="711597" y="1895695"/>
                    <a:ext cx="1516552" cy="257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Coral Tissue (OA)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0E74F2F-2AE9-9288-E0B7-7E957900364D}"/>
                      </a:ext>
                    </a:extLst>
                  </p:cNvPr>
                  <p:cNvSpPr txBox="1"/>
                  <p:nvPr/>
                </p:nvSpPr>
                <p:spPr>
                  <a:xfrm>
                    <a:off x="2879077" y="1895695"/>
                    <a:ext cx="1516522" cy="257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Turf Algae (OA)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7762FE4-0822-DFFC-D648-44D381F83415}"/>
                      </a:ext>
                    </a:extLst>
                  </p:cNvPr>
                  <p:cNvSpPr txBox="1"/>
                  <p:nvPr/>
                </p:nvSpPr>
                <p:spPr>
                  <a:xfrm>
                    <a:off x="5463628" y="1895695"/>
                    <a:ext cx="2849792" cy="257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Turf Algae (OA) – close-up view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D6C118E-1C3D-06C5-8496-91B6C107570D}"/>
                      </a:ext>
                    </a:extLst>
                  </p:cNvPr>
                  <p:cNvSpPr txBox="1"/>
                  <p:nvPr/>
                </p:nvSpPr>
                <p:spPr>
                  <a:xfrm>
                    <a:off x="386136" y="2145195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795F5E0-AA7F-D35D-A5B7-965600D8B677}"/>
                      </a:ext>
                    </a:extLst>
                  </p:cNvPr>
                  <p:cNvSpPr txBox="1"/>
                  <p:nvPr/>
                </p:nvSpPr>
                <p:spPr>
                  <a:xfrm>
                    <a:off x="2553601" y="2145195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DED2780-993B-4F27-C2F2-415E9C50E517}"/>
                      </a:ext>
                    </a:extLst>
                  </p:cNvPr>
                  <p:cNvSpPr txBox="1"/>
                  <p:nvPr/>
                </p:nvSpPr>
                <p:spPr>
                  <a:xfrm>
                    <a:off x="4721054" y="2145195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F5BD558-DFA3-B876-8624-BF12FFBD31CC}"/>
                      </a:ext>
                    </a:extLst>
                  </p:cNvPr>
                  <p:cNvSpPr txBox="1"/>
                  <p:nvPr/>
                </p:nvSpPr>
                <p:spPr>
                  <a:xfrm>
                    <a:off x="6888519" y="2145195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E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C73C237-26FF-0608-9A5D-76C49BB35DD8}"/>
                      </a:ext>
                    </a:extLst>
                  </p:cNvPr>
                  <p:cNvSpPr txBox="1"/>
                  <p:nvPr/>
                </p:nvSpPr>
                <p:spPr>
                  <a:xfrm>
                    <a:off x="386136" y="3973999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F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FD1BFB8-6A11-E43E-FDEB-0FCFFFDB7910}"/>
                      </a:ext>
                    </a:extLst>
                  </p:cNvPr>
                  <p:cNvSpPr txBox="1"/>
                  <p:nvPr/>
                </p:nvSpPr>
                <p:spPr>
                  <a:xfrm>
                    <a:off x="2553601" y="3973999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G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2276BAE-C799-E83E-4039-81AF7AB242E3}"/>
                      </a:ext>
                    </a:extLst>
                  </p:cNvPr>
                  <p:cNvSpPr txBox="1"/>
                  <p:nvPr/>
                </p:nvSpPr>
                <p:spPr>
                  <a:xfrm>
                    <a:off x="4721054" y="3973999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H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EF49315-250A-425E-21D8-216FB320B9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88519" y="3973999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372ED71-0C9F-1C5E-6822-702C28086379}"/>
                      </a:ext>
                    </a:extLst>
                  </p:cNvPr>
                  <p:cNvSpPr txBox="1"/>
                  <p:nvPr/>
                </p:nvSpPr>
                <p:spPr>
                  <a:xfrm>
                    <a:off x="275505" y="-1690065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</a:t>
                    </a:r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57FAEE6-2846-0AF1-DAC6-DB1CED90F068}"/>
                    </a:ext>
                  </a:extLst>
                </p:cNvPr>
                <p:cNvSpPr txBox="1"/>
                <p:nvPr/>
              </p:nvSpPr>
              <p:spPr>
                <a:xfrm>
                  <a:off x="2614525" y="1900787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degraded </a:t>
                  </a:r>
                  <a:r>
                    <a:rPr lang="en-US" sz="1050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coenosteum</a:t>
                  </a:r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E8A9F19-8C2A-CFD8-C516-CE8ECEFCFD81}"/>
                    </a:ext>
                  </a:extLst>
                </p:cNvPr>
                <p:cNvSpPr txBox="1"/>
                <p:nvPr/>
              </p:nvSpPr>
              <p:spPr>
                <a:xfrm>
                  <a:off x="3148351" y="2715597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septa loss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6BB4921-4016-5587-7E21-E8A50D5C119C}"/>
                    </a:ext>
                  </a:extLst>
                </p:cNvPr>
                <p:cNvSpPr txBox="1"/>
                <p:nvPr/>
              </p:nvSpPr>
              <p:spPr>
                <a:xfrm>
                  <a:off x="4921234" y="2236927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theca loss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5B0C260-1E62-ABF7-33C3-4FE8583803CE}"/>
                    </a:ext>
                  </a:extLst>
                </p:cNvPr>
                <p:cNvSpPr txBox="1"/>
                <p:nvPr/>
              </p:nvSpPr>
              <p:spPr>
                <a:xfrm>
                  <a:off x="4801745" y="4261924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degraded corallite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C4DA283-8C62-484B-E915-EF282AEFE498}"/>
                    </a:ext>
                  </a:extLst>
                </p:cNvPr>
                <p:cNvSpPr txBox="1"/>
                <p:nvPr/>
              </p:nvSpPr>
              <p:spPr>
                <a:xfrm>
                  <a:off x="3409339" y="4895382"/>
                  <a:ext cx="110522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decoration loss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196C140-8A5B-4886-0880-11377E58C24D}"/>
                    </a:ext>
                  </a:extLst>
                </p:cNvPr>
                <p:cNvSpPr txBox="1"/>
                <p:nvPr/>
              </p:nvSpPr>
              <p:spPr>
                <a:xfrm>
                  <a:off x="3419767" y="815756"/>
                  <a:ext cx="115536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decoration loss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0159C3A-D7EB-E3B0-EB2D-70E9E527A935}"/>
                    </a:ext>
                  </a:extLst>
                </p:cNvPr>
                <p:cNvSpPr txBox="1"/>
                <p:nvPr/>
              </p:nvSpPr>
              <p:spPr>
                <a:xfrm>
                  <a:off x="9959966" y="1321687"/>
                  <a:ext cx="94370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corallite wall protrusions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5D7B84B-ECF2-68DC-534D-BF5B02A05DC4}"/>
                    </a:ext>
                  </a:extLst>
                </p:cNvPr>
                <p:cNvSpPr txBox="1"/>
                <p:nvPr/>
              </p:nvSpPr>
              <p:spPr>
                <a:xfrm>
                  <a:off x="6935212" y="4509264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aragonite needles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12F570F-60B2-8CD4-BF2D-5404CF96A650}"/>
                    </a:ext>
                  </a:extLst>
                </p:cNvPr>
                <p:cNvSpPr txBox="1"/>
                <p:nvPr/>
              </p:nvSpPr>
              <p:spPr>
                <a:xfrm>
                  <a:off x="5822242" y="4277627"/>
                  <a:ext cx="119816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thin trabeculae </a:t>
                  </a:r>
                </a:p>
                <a:p>
                  <a:pPr algn="ctr"/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8BFE10B-1DF5-930F-E0CB-7FE0CE8AA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72561" y="4161743"/>
                  <a:ext cx="128955" cy="15716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4535D20-48BF-8210-2E28-EF39912B87A1}"/>
                    </a:ext>
                  </a:extLst>
                </p:cNvPr>
                <p:cNvSpPr txBox="1"/>
                <p:nvPr/>
              </p:nvSpPr>
              <p:spPr>
                <a:xfrm>
                  <a:off x="6096000" y="1963456"/>
                  <a:ext cx="115263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degraded septa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48A0E80-668E-F19D-2FDE-41BDB62F92D0}"/>
                    </a:ext>
                  </a:extLst>
                </p:cNvPr>
                <p:cNvSpPr txBox="1"/>
                <p:nvPr/>
              </p:nvSpPr>
              <p:spPr>
                <a:xfrm>
                  <a:off x="10348034" y="4516039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aragonite needles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84C51EB-2A3E-93CB-B4A2-36DEE3D93725}"/>
                    </a:ext>
                  </a:extLst>
                </p:cNvPr>
                <p:cNvSpPr txBox="1"/>
                <p:nvPr/>
              </p:nvSpPr>
              <p:spPr>
                <a:xfrm>
                  <a:off x="10865179" y="3581654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8A740F2-2BAA-7065-D65D-6480465D2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4911" y="4209668"/>
                  <a:ext cx="96316" cy="19470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519A79D-B04A-D960-95B0-D9254F20AE72}"/>
                    </a:ext>
                  </a:extLst>
                </p:cNvPr>
                <p:cNvSpPr/>
                <p:nvPr/>
              </p:nvSpPr>
              <p:spPr>
                <a:xfrm>
                  <a:off x="549918" y="3969790"/>
                  <a:ext cx="966868" cy="965816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E36A3BD2-EDF6-1EBD-C9A1-57C561407289}"/>
                    </a:ext>
                  </a:extLst>
                </p:cNvPr>
                <p:cNvSpPr/>
                <p:nvPr/>
              </p:nvSpPr>
              <p:spPr>
                <a:xfrm>
                  <a:off x="3559133" y="3686520"/>
                  <a:ext cx="1109784" cy="1108578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06C348D-CCEA-FC7D-C990-0D016798CF8E}"/>
                    </a:ext>
                  </a:extLst>
                </p:cNvPr>
                <p:cNvSpPr/>
                <p:nvPr/>
              </p:nvSpPr>
              <p:spPr>
                <a:xfrm>
                  <a:off x="903998" y="748087"/>
                  <a:ext cx="942973" cy="941948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4744A64-99AE-993B-A592-69717472D032}"/>
                    </a:ext>
                  </a:extLst>
                </p:cNvPr>
                <p:cNvSpPr/>
                <p:nvPr/>
              </p:nvSpPr>
              <p:spPr>
                <a:xfrm>
                  <a:off x="3870392" y="1879362"/>
                  <a:ext cx="1112622" cy="111141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6E8C783-79D5-7DC0-9C21-0F2F3B6A5F0C}"/>
                    </a:ext>
                  </a:extLst>
                </p:cNvPr>
                <p:cNvSpPr txBox="1"/>
                <p:nvPr/>
              </p:nvSpPr>
              <p:spPr>
                <a:xfrm>
                  <a:off x="1663876" y="2541932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septa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70C346A9-3534-0305-5E27-E51E21FB636D}"/>
                    </a:ext>
                  </a:extLst>
                </p:cNvPr>
                <p:cNvSpPr txBox="1"/>
                <p:nvPr/>
              </p:nvSpPr>
              <p:spPr>
                <a:xfrm>
                  <a:off x="-76696" y="1249852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decorated </a:t>
                  </a:r>
                  <a:r>
                    <a:rPr lang="en-US" sz="1050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coenosteum</a:t>
                  </a:r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F5F2D15-7743-4EB9-4604-E96F895091E2}"/>
                    </a:ext>
                  </a:extLst>
                </p:cNvPr>
                <p:cNvSpPr txBox="1"/>
                <p:nvPr/>
              </p:nvSpPr>
              <p:spPr>
                <a:xfrm>
                  <a:off x="1200546" y="1860438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theca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4AE658A-756F-8096-0F1E-4A9D5710CFE8}"/>
                    </a:ext>
                  </a:extLst>
                </p:cNvPr>
                <p:cNvSpPr txBox="1"/>
                <p:nvPr/>
              </p:nvSpPr>
              <p:spPr>
                <a:xfrm>
                  <a:off x="889136" y="3638465"/>
                  <a:ext cx="116034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pristine corallite</a:t>
                  </a: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0FC1C20-B9D0-F4F5-A52B-52A9494DAB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19265" y="1030524"/>
                  <a:ext cx="267458" cy="19213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AC8A33B-D134-3438-EE38-FBDD49CD48BD}"/>
                    </a:ext>
                  </a:extLst>
                </p:cNvPr>
                <p:cNvSpPr txBox="1"/>
                <p:nvPr/>
              </p:nvSpPr>
              <p:spPr>
                <a:xfrm>
                  <a:off x="1610689" y="3954857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decorated </a:t>
                  </a:r>
                  <a:r>
                    <a:rPr lang="en-US" sz="1050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coenosteum</a:t>
                  </a:r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154F159D-ACC1-74E6-1A40-A9C79710B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40440" y="2440043"/>
                  <a:ext cx="344605" cy="11703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2BA4AB8E-81C0-4D23-1C7D-DDA311470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7140" y="1426937"/>
                  <a:ext cx="471730" cy="11205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C966CE-B24A-036F-5BE3-03DF8ED4471F}"/>
                    </a:ext>
                  </a:extLst>
                </p:cNvPr>
                <p:cNvSpPr txBox="1"/>
                <p:nvPr/>
              </p:nvSpPr>
              <p:spPr>
                <a:xfrm>
                  <a:off x="4495813" y="1376324"/>
                  <a:ext cx="115536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thin trabeculae 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7131680-4B6A-C585-A866-43D487B16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2060" y="1640733"/>
                  <a:ext cx="196593" cy="17311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EF55224-9C21-7232-6254-D83AD0C504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4134" y="2437449"/>
                  <a:ext cx="129296" cy="1841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C5A22384-7D02-C450-0A3D-C49307C8B7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015" y="2374219"/>
                  <a:ext cx="95959" cy="24867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Circle: Hollow 134">
                  <a:extLst>
                    <a:ext uri="{FF2B5EF4-FFF2-40B4-BE49-F238E27FC236}">
                      <a16:creationId xmlns:a16="http://schemas.microsoft.com/office/drawing/2014/main" id="{68B0500F-3B60-DC01-1E0A-91720403E4D5}"/>
                    </a:ext>
                  </a:extLst>
                </p:cNvPr>
                <p:cNvSpPr/>
                <p:nvPr/>
              </p:nvSpPr>
              <p:spPr>
                <a:xfrm>
                  <a:off x="568653" y="2106160"/>
                  <a:ext cx="1030948" cy="941948"/>
                </a:xfrm>
                <a:prstGeom prst="donut">
                  <a:avLst>
                    <a:gd name="adj" fmla="val 24972"/>
                  </a:avLst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0BCA9660-91E7-5B09-E83D-7DE021129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95456" y="2069431"/>
                  <a:ext cx="168420" cy="14789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DA293F9C-CC6D-270E-40FA-7F129BC53B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3597" y="2271935"/>
                  <a:ext cx="51711" cy="19282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2259617-46A6-F49A-57A1-C20CED082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65353" y="4326392"/>
                  <a:ext cx="109147" cy="40197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A0E9A242-7489-69F5-B6B7-3D709FC9F8E6}"/>
                    </a:ext>
                  </a:extLst>
                </p:cNvPr>
                <p:cNvSpPr txBox="1"/>
                <p:nvPr/>
              </p:nvSpPr>
              <p:spPr>
                <a:xfrm>
                  <a:off x="1176372" y="564434"/>
                  <a:ext cx="179336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pristine corallite</a:t>
                  </a:r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19AC1805-B3E9-96DC-1C1A-801A7913B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47179" y="1489519"/>
                  <a:ext cx="458484" cy="52246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D6729819-BF31-AAFC-ED64-070ADC084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19056" y="2185198"/>
                  <a:ext cx="588529" cy="17981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F0A820ED-F895-9C82-B5E2-634F42097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19056" y="2178848"/>
                  <a:ext cx="143462" cy="28591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FA8F7780-6F08-F899-43BC-74B58A10129B}"/>
                    </a:ext>
                  </a:extLst>
                </p:cNvPr>
                <p:cNvSpPr txBox="1"/>
                <p:nvPr/>
              </p:nvSpPr>
              <p:spPr>
                <a:xfrm>
                  <a:off x="7925395" y="641588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skeletal cavities</a:t>
                  </a: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AE97FE16-C8BE-1F42-B8BC-111AB6DFAA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3941" y="1031307"/>
                  <a:ext cx="85265" cy="24004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319AF2A-4057-1275-DD1B-713398A412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72561" y="3810812"/>
                  <a:ext cx="80770" cy="51175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AD28428C-D283-4DD2-9411-956EE11C8D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8138" y="5099908"/>
                  <a:ext cx="169174" cy="17240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9875569F-CCC1-498E-362E-1E622BDE41B1}"/>
                    </a:ext>
                  </a:extLst>
                </p:cNvPr>
                <p:cNvSpPr/>
                <p:nvPr/>
              </p:nvSpPr>
              <p:spPr>
                <a:xfrm>
                  <a:off x="3275875" y="3224364"/>
                  <a:ext cx="1572349" cy="573007"/>
                </a:xfrm>
                <a:custGeom>
                  <a:avLst/>
                  <a:gdLst>
                    <a:gd name="connsiteX0" fmla="*/ 31758 w 1579570"/>
                    <a:gd name="connsiteY0" fmla="*/ 14287 h 576262"/>
                    <a:gd name="connsiteX1" fmla="*/ 7945 w 1579570"/>
                    <a:gd name="connsiteY1" fmla="*/ 228600 h 576262"/>
                    <a:gd name="connsiteX2" fmla="*/ 41283 w 1579570"/>
                    <a:gd name="connsiteY2" fmla="*/ 304800 h 576262"/>
                    <a:gd name="connsiteX3" fmla="*/ 69858 w 1579570"/>
                    <a:gd name="connsiteY3" fmla="*/ 347662 h 576262"/>
                    <a:gd name="connsiteX4" fmla="*/ 84145 w 1579570"/>
                    <a:gd name="connsiteY4" fmla="*/ 371475 h 576262"/>
                    <a:gd name="connsiteX5" fmla="*/ 131770 w 1579570"/>
                    <a:gd name="connsiteY5" fmla="*/ 419100 h 576262"/>
                    <a:gd name="connsiteX6" fmla="*/ 141295 w 1579570"/>
                    <a:gd name="connsiteY6" fmla="*/ 433387 h 576262"/>
                    <a:gd name="connsiteX7" fmla="*/ 179395 w 1579570"/>
                    <a:gd name="connsiteY7" fmla="*/ 466725 h 576262"/>
                    <a:gd name="connsiteX8" fmla="*/ 203208 w 1579570"/>
                    <a:gd name="connsiteY8" fmla="*/ 490537 h 576262"/>
                    <a:gd name="connsiteX9" fmla="*/ 227020 w 1579570"/>
                    <a:gd name="connsiteY9" fmla="*/ 509587 h 576262"/>
                    <a:gd name="connsiteX10" fmla="*/ 284170 w 1579570"/>
                    <a:gd name="connsiteY10" fmla="*/ 561975 h 576262"/>
                    <a:gd name="connsiteX11" fmla="*/ 298458 w 1579570"/>
                    <a:gd name="connsiteY11" fmla="*/ 566737 h 576262"/>
                    <a:gd name="connsiteX12" fmla="*/ 369895 w 1579570"/>
                    <a:gd name="connsiteY12" fmla="*/ 576262 h 576262"/>
                    <a:gd name="connsiteX13" fmla="*/ 446095 w 1579570"/>
                    <a:gd name="connsiteY13" fmla="*/ 552450 h 576262"/>
                    <a:gd name="connsiteX14" fmla="*/ 484195 w 1579570"/>
                    <a:gd name="connsiteY14" fmla="*/ 523875 h 576262"/>
                    <a:gd name="connsiteX15" fmla="*/ 503245 w 1579570"/>
                    <a:gd name="connsiteY15" fmla="*/ 514350 h 576262"/>
                    <a:gd name="connsiteX16" fmla="*/ 546108 w 1579570"/>
                    <a:gd name="connsiteY16" fmla="*/ 485775 h 576262"/>
                    <a:gd name="connsiteX17" fmla="*/ 574683 w 1579570"/>
                    <a:gd name="connsiteY17" fmla="*/ 476250 h 576262"/>
                    <a:gd name="connsiteX18" fmla="*/ 622308 w 1579570"/>
                    <a:gd name="connsiteY18" fmla="*/ 452437 h 576262"/>
                    <a:gd name="connsiteX19" fmla="*/ 636595 w 1579570"/>
                    <a:gd name="connsiteY19" fmla="*/ 442912 h 576262"/>
                    <a:gd name="connsiteX20" fmla="*/ 660408 w 1579570"/>
                    <a:gd name="connsiteY20" fmla="*/ 433387 h 576262"/>
                    <a:gd name="connsiteX21" fmla="*/ 746133 w 1579570"/>
                    <a:gd name="connsiteY21" fmla="*/ 419100 h 576262"/>
                    <a:gd name="connsiteX22" fmla="*/ 874720 w 1579570"/>
                    <a:gd name="connsiteY22" fmla="*/ 414337 h 576262"/>
                    <a:gd name="connsiteX23" fmla="*/ 974733 w 1579570"/>
                    <a:gd name="connsiteY23" fmla="*/ 419100 h 576262"/>
                    <a:gd name="connsiteX24" fmla="*/ 1017595 w 1579570"/>
                    <a:gd name="connsiteY24" fmla="*/ 433387 h 576262"/>
                    <a:gd name="connsiteX25" fmla="*/ 1031883 w 1579570"/>
                    <a:gd name="connsiteY25" fmla="*/ 438150 h 576262"/>
                    <a:gd name="connsiteX26" fmla="*/ 1065220 w 1579570"/>
                    <a:gd name="connsiteY26" fmla="*/ 457200 h 576262"/>
                    <a:gd name="connsiteX27" fmla="*/ 1084270 w 1579570"/>
                    <a:gd name="connsiteY27" fmla="*/ 461962 h 576262"/>
                    <a:gd name="connsiteX28" fmla="*/ 1112845 w 1579570"/>
                    <a:gd name="connsiteY28" fmla="*/ 476250 h 576262"/>
                    <a:gd name="connsiteX29" fmla="*/ 1127133 w 1579570"/>
                    <a:gd name="connsiteY29" fmla="*/ 481012 h 576262"/>
                    <a:gd name="connsiteX30" fmla="*/ 1160470 w 1579570"/>
                    <a:gd name="connsiteY30" fmla="*/ 495300 h 576262"/>
                    <a:gd name="connsiteX31" fmla="*/ 1193808 w 1579570"/>
                    <a:gd name="connsiteY31" fmla="*/ 514350 h 576262"/>
                    <a:gd name="connsiteX32" fmla="*/ 1222383 w 1579570"/>
                    <a:gd name="connsiteY32" fmla="*/ 533400 h 576262"/>
                    <a:gd name="connsiteX33" fmla="*/ 1274770 w 1579570"/>
                    <a:gd name="connsiteY33" fmla="*/ 547687 h 576262"/>
                    <a:gd name="connsiteX34" fmla="*/ 1384308 w 1579570"/>
                    <a:gd name="connsiteY34" fmla="*/ 538162 h 576262"/>
                    <a:gd name="connsiteX35" fmla="*/ 1436695 w 1579570"/>
                    <a:gd name="connsiteY35" fmla="*/ 533400 h 576262"/>
                    <a:gd name="connsiteX36" fmla="*/ 1484320 w 1579570"/>
                    <a:gd name="connsiteY36" fmla="*/ 519112 h 576262"/>
                    <a:gd name="connsiteX37" fmla="*/ 1498608 w 1579570"/>
                    <a:gd name="connsiteY37" fmla="*/ 504825 h 576262"/>
                    <a:gd name="connsiteX38" fmla="*/ 1536708 w 1579570"/>
                    <a:gd name="connsiteY38" fmla="*/ 457200 h 576262"/>
                    <a:gd name="connsiteX39" fmla="*/ 1560520 w 1579570"/>
                    <a:gd name="connsiteY39" fmla="*/ 419100 h 576262"/>
                    <a:gd name="connsiteX40" fmla="*/ 1570045 w 1579570"/>
                    <a:gd name="connsiteY40" fmla="*/ 390525 h 576262"/>
                    <a:gd name="connsiteX41" fmla="*/ 1574808 w 1579570"/>
                    <a:gd name="connsiteY41" fmla="*/ 357187 h 576262"/>
                    <a:gd name="connsiteX42" fmla="*/ 1579570 w 1579570"/>
                    <a:gd name="connsiteY42" fmla="*/ 333375 h 576262"/>
                    <a:gd name="connsiteX43" fmla="*/ 1574808 w 1579570"/>
                    <a:gd name="connsiteY43" fmla="*/ 300037 h 576262"/>
                    <a:gd name="connsiteX44" fmla="*/ 1560520 w 1579570"/>
                    <a:gd name="connsiteY44" fmla="*/ 276225 h 576262"/>
                    <a:gd name="connsiteX45" fmla="*/ 1550995 w 1579570"/>
                    <a:gd name="connsiteY45" fmla="*/ 257175 h 576262"/>
                    <a:gd name="connsiteX46" fmla="*/ 1474795 w 1579570"/>
                    <a:gd name="connsiteY46" fmla="*/ 180975 h 576262"/>
                    <a:gd name="connsiteX47" fmla="*/ 1450983 w 1579570"/>
                    <a:gd name="connsiteY47" fmla="*/ 161925 h 576262"/>
                    <a:gd name="connsiteX48" fmla="*/ 1393833 w 1579570"/>
                    <a:gd name="connsiteY48" fmla="*/ 119062 h 576262"/>
                    <a:gd name="connsiteX49" fmla="*/ 1360495 w 1579570"/>
                    <a:gd name="connsiteY49" fmla="*/ 104775 h 576262"/>
                    <a:gd name="connsiteX50" fmla="*/ 1331920 w 1579570"/>
                    <a:gd name="connsiteY50" fmla="*/ 90487 h 576262"/>
                    <a:gd name="connsiteX51" fmla="*/ 1274770 w 1579570"/>
                    <a:gd name="connsiteY51" fmla="*/ 76200 h 576262"/>
                    <a:gd name="connsiteX52" fmla="*/ 1250958 w 1579570"/>
                    <a:gd name="connsiteY52" fmla="*/ 66675 h 576262"/>
                    <a:gd name="connsiteX53" fmla="*/ 1217620 w 1579570"/>
                    <a:gd name="connsiteY53" fmla="*/ 57150 h 576262"/>
                    <a:gd name="connsiteX54" fmla="*/ 1165233 w 1579570"/>
                    <a:gd name="connsiteY54" fmla="*/ 33337 h 576262"/>
                    <a:gd name="connsiteX55" fmla="*/ 1122370 w 1579570"/>
                    <a:gd name="connsiteY55" fmla="*/ 23812 h 576262"/>
                    <a:gd name="connsiteX56" fmla="*/ 1108083 w 1579570"/>
                    <a:gd name="connsiteY56" fmla="*/ 19050 h 576262"/>
                    <a:gd name="connsiteX57" fmla="*/ 1074745 w 1579570"/>
                    <a:gd name="connsiteY57" fmla="*/ 14287 h 576262"/>
                    <a:gd name="connsiteX58" fmla="*/ 974733 w 1579570"/>
                    <a:gd name="connsiteY58" fmla="*/ 0 h 576262"/>
                    <a:gd name="connsiteX59" fmla="*/ 817570 w 1579570"/>
                    <a:gd name="connsiteY59" fmla="*/ 4762 h 576262"/>
                    <a:gd name="connsiteX60" fmla="*/ 746133 w 1579570"/>
                    <a:gd name="connsiteY60" fmla="*/ 14287 h 576262"/>
                    <a:gd name="connsiteX61" fmla="*/ 717558 w 1579570"/>
                    <a:gd name="connsiteY61" fmla="*/ 19050 h 576262"/>
                    <a:gd name="connsiteX62" fmla="*/ 641358 w 1579570"/>
                    <a:gd name="connsiteY62" fmla="*/ 23812 h 576262"/>
                    <a:gd name="connsiteX63" fmla="*/ 117483 w 1579570"/>
                    <a:gd name="connsiteY63" fmla="*/ 28575 h 576262"/>
                    <a:gd name="connsiteX64" fmla="*/ 31758 w 1579570"/>
                    <a:gd name="connsiteY64" fmla="*/ 14287 h 576262"/>
                    <a:gd name="connsiteX0" fmla="*/ 21831 w 1572024"/>
                    <a:gd name="connsiteY0" fmla="*/ 42862 h 576262"/>
                    <a:gd name="connsiteX1" fmla="*/ 399 w 1572024"/>
                    <a:gd name="connsiteY1" fmla="*/ 228600 h 576262"/>
                    <a:gd name="connsiteX2" fmla="*/ 33737 w 1572024"/>
                    <a:gd name="connsiteY2" fmla="*/ 304800 h 576262"/>
                    <a:gd name="connsiteX3" fmla="*/ 62312 w 1572024"/>
                    <a:gd name="connsiteY3" fmla="*/ 347662 h 576262"/>
                    <a:gd name="connsiteX4" fmla="*/ 76599 w 1572024"/>
                    <a:gd name="connsiteY4" fmla="*/ 371475 h 576262"/>
                    <a:gd name="connsiteX5" fmla="*/ 124224 w 1572024"/>
                    <a:gd name="connsiteY5" fmla="*/ 419100 h 576262"/>
                    <a:gd name="connsiteX6" fmla="*/ 133749 w 1572024"/>
                    <a:gd name="connsiteY6" fmla="*/ 433387 h 576262"/>
                    <a:gd name="connsiteX7" fmla="*/ 171849 w 1572024"/>
                    <a:gd name="connsiteY7" fmla="*/ 466725 h 576262"/>
                    <a:gd name="connsiteX8" fmla="*/ 195662 w 1572024"/>
                    <a:gd name="connsiteY8" fmla="*/ 490537 h 576262"/>
                    <a:gd name="connsiteX9" fmla="*/ 219474 w 1572024"/>
                    <a:gd name="connsiteY9" fmla="*/ 509587 h 576262"/>
                    <a:gd name="connsiteX10" fmla="*/ 276624 w 1572024"/>
                    <a:gd name="connsiteY10" fmla="*/ 561975 h 576262"/>
                    <a:gd name="connsiteX11" fmla="*/ 290912 w 1572024"/>
                    <a:gd name="connsiteY11" fmla="*/ 566737 h 576262"/>
                    <a:gd name="connsiteX12" fmla="*/ 362349 w 1572024"/>
                    <a:gd name="connsiteY12" fmla="*/ 576262 h 576262"/>
                    <a:gd name="connsiteX13" fmla="*/ 438549 w 1572024"/>
                    <a:gd name="connsiteY13" fmla="*/ 552450 h 576262"/>
                    <a:gd name="connsiteX14" fmla="*/ 476649 w 1572024"/>
                    <a:gd name="connsiteY14" fmla="*/ 523875 h 576262"/>
                    <a:gd name="connsiteX15" fmla="*/ 495699 w 1572024"/>
                    <a:gd name="connsiteY15" fmla="*/ 514350 h 576262"/>
                    <a:gd name="connsiteX16" fmla="*/ 538562 w 1572024"/>
                    <a:gd name="connsiteY16" fmla="*/ 485775 h 576262"/>
                    <a:gd name="connsiteX17" fmla="*/ 567137 w 1572024"/>
                    <a:gd name="connsiteY17" fmla="*/ 476250 h 576262"/>
                    <a:gd name="connsiteX18" fmla="*/ 614762 w 1572024"/>
                    <a:gd name="connsiteY18" fmla="*/ 452437 h 576262"/>
                    <a:gd name="connsiteX19" fmla="*/ 629049 w 1572024"/>
                    <a:gd name="connsiteY19" fmla="*/ 442912 h 576262"/>
                    <a:gd name="connsiteX20" fmla="*/ 652862 w 1572024"/>
                    <a:gd name="connsiteY20" fmla="*/ 433387 h 576262"/>
                    <a:gd name="connsiteX21" fmla="*/ 738587 w 1572024"/>
                    <a:gd name="connsiteY21" fmla="*/ 419100 h 576262"/>
                    <a:gd name="connsiteX22" fmla="*/ 867174 w 1572024"/>
                    <a:gd name="connsiteY22" fmla="*/ 414337 h 576262"/>
                    <a:gd name="connsiteX23" fmla="*/ 967187 w 1572024"/>
                    <a:gd name="connsiteY23" fmla="*/ 419100 h 576262"/>
                    <a:gd name="connsiteX24" fmla="*/ 1010049 w 1572024"/>
                    <a:gd name="connsiteY24" fmla="*/ 433387 h 576262"/>
                    <a:gd name="connsiteX25" fmla="*/ 1024337 w 1572024"/>
                    <a:gd name="connsiteY25" fmla="*/ 438150 h 576262"/>
                    <a:gd name="connsiteX26" fmla="*/ 1057674 w 1572024"/>
                    <a:gd name="connsiteY26" fmla="*/ 457200 h 576262"/>
                    <a:gd name="connsiteX27" fmla="*/ 1076724 w 1572024"/>
                    <a:gd name="connsiteY27" fmla="*/ 461962 h 576262"/>
                    <a:gd name="connsiteX28" fmla="*/ 1105299 w 1572024"/>
                    <a:gd name="connsiteY28" fmla="*/ 476250 h 576262"/>
                    <a:gd name="connsiteX29" fmla="*/ 1119587 w 1572024"/>
                    <a:gd name="connsiteY29" fmla="*/ 481012 h 576262"/>
                    <a:gd name="connsiteX30" fmla="*/ 1152924 w 1572024"/>
                    <a:gd name="connsiteY30" fmla="*/ 495300 h 576262"/>
                    <a:gd name="connsiteX31" fmla="*/ 1186262 w 1572024"/>
                    <a:gd name="connsiteY31" fmla="*/ 514350 h 576262"/>
                    <a:gd name="connsiteX32" fmla="*/ 1214837 w 1572024"/>
                    <a:gd name="connsiteY32" fmla="*/ 533400 h 576262"/>
                    <a:gd name="connsiteX33" fmla="*/ 1267224 w 1572024"/>
                    <a:gd name="connsiteY33" fmla="*/ 547687 h 576262"/>
                    <a:gd name="connsiteX34" fmla="*/ 1376762 w 1572024"/>
                    <a:gd name="connsiteY34" fmla="*/ 538162 h 576262"/>
                    <a:gd name="connsiteX35" fmla="*/ 1429149 w 1572024"/>
                    <a:gd name="connsiteY35" fmla="*/ 533400 h 576262"/>
                    <a:gd name="connsiteX36" fmla="*/ 1476774 w 1572024"/>
                    <a:gd name="connsiteY36" fmla="*/ 519112 h 576262"/>
                    <a:gd name="connsiteX37" fmla="*/ 1491062 w 1572024"/>
                    <a:gd name="connsiteY37" fmla="*/ 504825 h 576262"/>
                    <a:gd name="connsiteX38" fmla="*/ 1529162 w 1572024"/>
                    <a:gd name="connsiteY38" fmla="*/ 457200 h 576262"/>
                    <a:gd name="connsiteX39" fmla="*/ 1552974 w 1572024"/>
                    <a:gd name="connsiteY39" fmla="*/ 419100 h 576262"/>
                    <a:gd name="connsiteX40" fmla="*/ 1562499 w 1572024"/>
                    <a:gd name="connsiteY40" fmla="*/ 390525 h 576262"/>
                    <a:gd name="connsiteX41" fmla="*/ 1567262 w 1572024"/>
                    <a:gd name="connsiteY41" fmla="*/ 357187 h 576262"/>
                    <a:gd name="connsiteX42" fmla="*/ 1572024 w 1572024"/>
                    <a:gd name="connsiteY42" fmla="*/ 333375 h 576262"/>
                    <a:gd name="connsiteX43" fmla="*/ 1567262 w 1572024"/>
                    <a:gd name="connsiteY43" fmla="*/ 300037 h 576262"/>
                    <a:gd name="connsiteX44" fmla="*/ 1552974 w 1572024"/>
                    <a:gd name="connsiteY44" fmla="*/ 276225 h 576262"/>
                    <a:gd name="connsiteX45" fmla="*/ 1543449 w 1572024"/>
                    <a:gd name="connsiteY45" fmla="*/ 257175 h 576262"/>
                    <a:gd name="connsiteX46" fmla="*/ 1467249 w 1572024"/>
                    <a:gd name="connsiteY46" fmla="*/ 180975 h 576262"/>
                    <a:gd name="connsiteX47" fmla="*/ 1443437 w 1572024"/>
                    <a:gd name="connsiteY47" fmla="*/ 161925 h 576262"/>
                    <a:gd name="connsiteX48" fmla="*/ 1386287 w 1572024"/>
                    <a:gd name="connsiteY48" fmla="*/ 119062 h 576262"/>
                    <a:gd name="connsiteX49" fmla="*/ 1352949 w 1572024"/>
                    <a:gd name="connsiteY49" fmla="*/ 104775 h 576262"/>
                    <a:gd name="connsiteX50" fmla="*/ 1324374 w 1572024"/>
                    <a:gd name="connsiteY50" fmla="*/ 90487 h 576262"/>
                    <a:gd name="connsiteX51" fmla="*/ 1267224 w 1572024"/>
                    <a:gd name="connsiteY51" fmla="*/ 76200 h 576262"/>
                    <a:gd name="connsiteX52" fmla="*/ 1243412 w 1572024"/>
                    <a:gd name="connsiteY52" fmla="*/ 66675 h 576262"/>
                    <a:gd name="connsiteX53" fmla="*/ 1210074 w 1572024"/>
                    <a:gd name="connsiteY53" fmla="*/ 57150 h 576262"/>
                    <a:gd name="connsiteX54" fmla="*/ 1157687 w 1572024"/>
                    <a:gd name="connsiteY54" fmla="*/ 33337 h 576262"/>
                    <a:gd name="connsiteX55" fmla="*/ 1114824 w 1572024"/>
                    <a:gd name="connsiteY55" fmla="*/ 23812 h 576262"/>
                    <a:gd name="connsiteX56" fmla="*/ 1100537 w 1572024"/>
                    <a:gd name="connsiteY56" fmla="*/ 19050 h 576262"/>
                    <a:gd name="connsiteX57" fmla="*/ 1067199 w 1572024"/>
                    <a:gd name="connsiteY57" fmla="*/ 14287 h 576262"/>
                    <a:gd name="connsiteX58" fmla="*/ 967187 w 1572024"/>
                    <a:gd name="connsiteY58" fmla="*/ 0 h 576262"/>
                    <a:gd name="connsiteX59" fmla="*/ 810024 w 1572024"/>
                    <a:gd name="connsiteY59" fmla="*/ 4762 h 576262"/>
                    <a:gd name="connsiteX60" fmla="*/ 738587 w 1572024"/>
                    <a:gd name="connsiteY60" fmla="*/ 14287 h 576262"/>
                    <a:gd name="connsiteX61" fmla="*/ 710012 w 1572024"/>
                    <a:gd name="connsiteY61" fmla="*/ 19050 h 576262"/>
                    <a:gd name="connsiteX62" fmla="*/ 633812 w 1572024"/>
                    <a:gd name="connsiteY62" fmla="*/ 23812 h 576262"/>
                    <a:gd name="connsiteX63" fmla="*/ 109937 w 1572024"/>
                    <a:gd name="connsiteY63" fmla="*/ 28575 h 576262"/>
                    <a:gd name="connsiteX64" fmla="*/ 21831 w 1572024"/>
                    <a:gd name="connsiteY64" fmla="*/ 42862 h 576262"/>
                    <a:gd name="connsiteX0" fmla="*/ 19741 w 1572315"/>
                    <a:gd name="connsiteY0" fmla="*/ 71437 h 576262"/>
                    <a:gd name="connsiteX1" fmla="*/ 690 w 1572315"/>
                    <a:gd name="connsiteY1" fmla="*/ 228600 h 576262"/>
                    <a:gd name="connsiteX2" fmla="*/ 34028 w 1572315"/>
                    <a:gd name="connsiteY2" fmla="*/ 304800 h 576262"/>
                    <a:gd name="connsiteX3" fmla="*/ 62603 w 1572315"/>
                    <a:gd name="connsiteY3" fmla="*/ 347662 h 576262"/>
                    <a:gd name="connsiteX4" fmla="*/ 76890 w 1572315"/>
                    <a:gd name="connsiteY4" fmla="*/ 371475 h 576262"/>
                    <a:gd name="connsiteX5" fmla="*/ 124515 w 1572315"/>
                    <a:gd name="connsiteY5" fmla="*/ 419100 h 576262"/>
                    <a:gd name="connsiteX6" fmla="*/ 134040 w 1572315"/>
                    <a:gd name="connsiteY6" fmla="*/ 433387 h 576262"/>
                    <a:gd name="connsiteX7" fmla="*/ 172140 w 1572315"/>
                    <a:gd name="connsiteY7" fmla="*/ 466725 h 576262"/>
                    <a:gd name="connsiteX8" fmla="*/ 195953 w 1572315"/>
                    <a:gd name="connsiteY8" fmla="*/ 490537 h 576262"/>
                    <a:gd name="connsiteX9" fmla="*/ 219765 w 1572315"/>
                    <a:gd name="connsiteY9" fmla="*/ 509587 h 576262"/>
                    <a:gd name="connsiteX10" fmla="*/ 276915 w 1572315"/>
                    <a:gd name="connsiteY10" fmla="*/ 561975 h 576262"/>
                    <a:gd name="connsiteX11" fmla="*/ 291203 w 1572315"/>
                    <a:gd name="connsiteY11" fmla="*/ 566737 h 576262"/>
                    <a:gd name="connsiteX12" fmla="*/ 362640 w 1572315"/>
                    <a:gd name="connsiteY12" fmla="*/ 576262 h 576262"/>
                    <a:gd name="connsiteX13" fmla="*/ 438840 w 1572315"/>
                    <a:gd name="connsiteY13" fmla="*/ 552450 h 576262"/>
                    <a:gd name="connsiteX14" fmla="*/ 476940 w 1572315"/>
                    <a:gd name="connsiteY14" fmla="*/ 523875 h 576262"/>
                    <a:gd name="connsiteX15" fmla="*/ 495990 w 1572315"/>
                    <a:gd name="connsiteY15" fmla="*/ 514350 h 576262"/>
                    <a:gd name="connsiteX16" fmla="*/ 538853 w 1572315"/>
                    <a:gd name="connsiteY16" fmla="*/ 485775 h 576262"/>
                    <a:gd name="connsiteX17" fmla="*/ 567428 w 1572315"/>
                    <a:gd name="connsiteY17" fmla="*/ 476250 h 576262"/>
                    <a:gd name="connsiteX18" fmla="*/ 615053 w 1572315"/>
                    <a:gd name="connsiteY18" fmla="*/ 452437 h 576262"/>
                    <a:gd name="connsiteX19" fmla="*/ 629340 w 1572315"/>
                    <a:gd name="connsiteY19" fmla="*/ 442912 h 576262"/>
                    <a:gd name="connsiteX20" fmla="*/ 653153 w 1572315"/>
                    <a:gd name="connsiteY20" fmla="*/ 433387 h 576262"/>
                    <a:gd name="connsiteX21" fmla="*/ 738878 w 1572315"/>
                    <a:gd name="connsiteY21" fmla="*/ 419100 h 576262"/>
                    <a:gd name="connsiteX22" fmla="*/ 867465 w 1572315"/>
                    <a:gd name="connsiteY22" fmla="*/ 414337 h 576262"/>
                    <a:gd name="connsiteX23" fmla="*/ 967478 w 1572315"/>
                    <a:gd name="connsiteY23" fmla="*/ 419100 h 576262"/>
                    <a:gd name="connsiteX24" fmla="*/ 1010340 w 1572315"/>
                    <a:gd name="connsiteY24" fmla="*/ 433387 h 576262"/>
                    <a:gd name="connsiteX25" fmla="*/ 1024628 w 1572315"/>
                    <a:gd name="connsiteY25" fmla="*/ 438150 h 576262"/>
                    <a:gd name="connsiteX26" fmla="*/ 1057965 w 1572315"/>
                    <a:gd name="connsiteY26" fmla="*/ 457200 h 576262"/>
                    <a:gd name="connsiteX27" fmla="*/ 1077015 w 1572315"/>
                    <a:gd name="connsiteY27" fmla="*/ 461962 h 576262"/>
                    <a:gd name="connsiteX28" fmla="*/ 1105590 w 1572315"/>
                    <a:gd name="connsiteY28" fmla="*/ 476250 h 576262"/>
                    <a:gd name="connsiteX29" fmla="*/ 1119878 w 1572315"/>
                    <a:gd name="connsiteY29" fmla="*/ 481012 h 576262"/>
                    <a:gd name="connsiteX30" fmla="*/ 1153215 w 1572315"/>
                    <a:gd name="connsiteY30" fmla="*/ 495300 h 576262"/>
                    <a:gd name="connsiteX31" fmla="*/ 1186553 w 1572315"/>
                    <a:gd name="connsiteY31" fmla="*/ 514350 h 576262"/>
                    <a:gd name="connsiteX32" fmla="*/ 1215128 w 1572315"/>
                    <a:gd name="connsiteY32" fmla="*/ 533400 h 576262"/>
                    <a:gd name="connsiteX33" fmla="*/ 1267515 w 1572315"/>
                    <a:gd name="connsiteY33" fmla="*/ 547687 h 576262"/>
                    <a:gd name="connsiteX34" fmla="*/ 1377053 w 1572315"/>
                    <a:gd name="connsiteY34" fmla="*/ 538162 h 576262"/>
                    <a:gd name="connsiteX35" fmla="*/ 1429440 w 1572315"/>
                    <a:gd name="connsiteY35" fmla="*/ 533400 h 576262"/>
                    <a:gd name="connsiteX36" fmla="*/ 1477065 w 1572315"/>
                    <a:gd name="connsiteY36" fmla="*/ 519112 h 576262"/>
                    <a:gd name="connsiteX37" fmla="*/ 1491353 w 1572315"/>
                    <a:gd name="connsiteY37" fmla="*/ 504825 h 576262"/>
                    <a:gd name="connsiteX38" fmla="*/ 1529453 w 1572315"/>
                    <a:gd name="connsiteY38" fmla="*/ 457200 h 576262"/>
                    <a:gd name="connsiteX39" fmla="*/ 1553265 w 1572315"/>
                    <a:gd name="connsiteY39" fmla="*/ 419100 h 576262"/>
                    <a:gd name="connsiteX40" fmla="*/ 1562790 w 1572315"/>
                    <a:gd name="connsiteY40" fmla="*/ 390525 h 576262"/>
                    <a:gd name="connsiteX41" fmla="*/ 1567553 w 1572315"/>
                    <a:gd name="connsiteY41" fmla="*/ 357187 h 576262"/>
                    <a:gd name="connsiteX42" fmla="*/ 1572315 w 1572315"/>
                    <a:gd name="connsiteY42" fmla="*/ 333375 h 576262"/>
                    <a:gd name="connsiteX43" fmla="*/ 1567553 w 1572315"/>
                    <a:gd name="connsiteY43" fmla="*/ 300037 h 576262"/>
                    <a:gd name="connsiteX44" fmla="*/ 1553265 w 1572315"/>
                    <a:gd name="connsiteY44" fmla="*/ 276225 h 576262"/>
                    <a:gd name="connsiteX45" fmla="*/ 1543740 w 1572315"/>
                    <a:gd name="connsiteY45" fmla="*/ 257175 h 576262"/>
                    <a:gd name="connsiteX46" fmla="*/ 1467540 w 1572315"/>
                    <a:gd name="connsiteY46" fmla="*/ 180975 h 576262"/>
                    <a:gd name="connsiteX47" fmla="*/ 1443728 w 1572315"/>
                    <a:gd name="connsiteY47" fmla="*/ 161925 h 576262"/>
                    <a:gd name="connsiteX48" fmla="*/ 1386578 w 1572315"/>
                    <a:gd name="connsiteY48" fmla="*/ 119062 h 576262"/>
                    <a:gd name="connsiteX49" fmla="*/ 1353240 w 1572315"/>
                    <a:gd name="connsiteY49" fmla="*/ 104775 h 576262"/>
                    <a:gd name="connsiteX50" fmla="*/ 1324665 w 1572315"/>
                    <a:gd name="connsiteY50" fmla="*/ 90487 h 576262"/>
                    <a:gd name="connsiteX51" fmla="*/ 1267515 w 1572315"/>
                    <a:gd name="connsiteY51" fmla="*/ 76200 h 576262"/>
                    <a:gd name="connsiteX52" fmla="*/ 1243703 w 1572315"/>
                    <a:gd name="connsiteY52" fmla="*/ 66675 h 576262"/>
                    <a:gd name="connsiteX53" fmla="*/ 1210365 w 1572315"/>
                    <a:gd name="connsiteY53" fmla="*/ 57150 h 576262"/>
                    <a:gd name="connsiteX54" fmla="*/ 1157978 w 1572315"/>
                    <a:gd name="connsiteY54" fmla="*/ 33337 h 576262"/>
                    <a:gd name="connsiteX55" fmla="*/ 1115115 w 1572315"/>
                    <a:gd name="connsiteY55" fmla="*/ 23812 h 576262"/>
                    <a:gd name="connsiteX56" fmla="*/ 1100828 w 1572315"/>
                    <a:gd name="connsiteY56" fmla="*/ 19050 h 576262"/>
                    <a:gd name="connsiteX57" fmla="*/ 1067490 w 1572315"/>
                    <a:gd name="connsiteY57" fmla="*/ 14287 h 576262"/>
                    <a:gd name="connsiteX58" fmla="*/ 967478 w 1572315"/>
                    <a:gd name="connsiteY58" fmla="*/ 0 h 576262"/>
                    <a:gd name="connsiteX59" fmla="*/ 810315 w 1572315"/>
                    <a:gd name="connsiteY59" fmla="*/ 4762 h 576262"/>
                    <a:gd name="connsiteX60" fmla="*/ 738878 w 1572315"/>
                    <a:gd name="connsiteY60" fmla="*/ 14287 h 576262"/>
                    <a:gd name="connsiteX61" fmla="*/ 710303 w 1572315"/>
                    <a:gd name="connsiteY61" fmla="*/ 19050 h 576262"/>
                    <a:gd name="connsiteX62" fmla="*/ 634103 w 1572315"/>
                    <a:gd name="connsiteY62" fmla="*/ 23812 h 576262"/>
                    <a:gd name="connsiteX63" fmla="*/ 110228 w 1572315"/>
                    <a:gd name="connsiteY63" fmla="*/ 28575 h 576262"/>
                    <a:gd name="connsiteX64" fmla="*/ 19741 w 1572315"/>
                    <a:gd name="connsiteY64" fmla="*/ 71437 h 576262"/>
                    <a:gd name="connsiteX0" fmla="*/ 19741 w 1572315"/>
                    <a:gd name="connsiteY0" fmla="*/ 66675 h 571500"/>
                    <a:gd name="connsiteX1" fmla="*/ 690 w 1572315"/>
                    <a:gd name="connsiteY1" fmla="*/ 223838 h 571500"/>
                    <a:gd name="connsiteX2" fmla="*/ 34028 w 1572315"/>
                    <a:gd name="connsiteY2" fmla="*/ 300038 h 571500"/>
                    <a:gd name="connsiteX3" fmla="*/ 62603 w 1572315"/>
                    <a:gd name="connsiteY3" fmla="*/ 342900 h 571500"/>
                    <a:gd name="connsiteX4" fmla="*/ 76890 w 1572315"/>
                    <a:gd name="connsiteY4" fmla="*/ 366713 h 571500"/>
                    <a:gd name="connsiteX5" fmla="*/ 124515 w 1572315"/>
                    <a:gd name="connsiteY5" fmla="*/ 414338 h 571500"/>
                    <a:gd name="connsiteX6" fmla="*/ 134040 w 1572315"/>
                    <a:gd name="connsiteY6" fmla="*/ 428625 h 571500"/>
                    <a:gd name="connsiteX7" fmla="*/ 172140 w 1572315"/>
                    <a:gd name="connsiteY7" fmla="*/ 461963 h 571500"/>
                    <a:gd name="connsiteX8" fmla="*/ 195953 w 1572315"/>
                    <a:gd name="connsiteY8" fmla="*/ 485775 h 571500"/>
                    <a:gd name="connsiteX9" fmla="*/ 219765 w 1572315"/>
                    <a:gd name="connsiteY9" fmla="*/ 504825 h 571500"/>
                    <a:gd name="connsiteX10" fmla="*/ 276915 w 1572315"/>
                    <a:gd name="connsiteY10" fmla="*/ 557213 h 571500"/>
                    <a:gd name="connsiteX11" fmla="*/ 291203 w 1572315"/>
                    <a:gd name="connsiteY11" fmla="*/ 561975 h 571500"/>
                    <a:gd name="connsiteX12" fmla="*/ 362640 w 1572315"/>
                    <a:gd name="connsiteY12" fmla="*/ 571500 h 571500"/>
                    <a:gd name="connsiteX13" fmla="*/ 438840 w 1572315"/>
                    <a:gd name="connsiteY13" fmla="*/ 547688 h 571500"/>
                    <a:gd name="connsiteX14" fmla="*/ 476940 w 1572315"/>
                    <a:gd name="connsiteY14" fmla="*/ 519113 h 571500"/>
                    <a:gd name="connsiteX15" fmla="*/ 495990 w 1572315"/>
                    <a:gd name="connsiteY15" fmla="*/ 509588 h 571500"/>
                    <a:gd name="connsiteX16" fmla="*/ 538853 w 1572315"/>
                    <a:gd name="connsiteY16" fmla="*/ 481013 h 571500"/>
                    <a:gd name="connsiteX17" fmla="*/ 567428 w 1572315"/>
                    <a:gd name="connsiteY17" fmla="*/ 471488 h 571500"/>
                    <a:gd name="connsiteX18" fmla="*/ 615053 w 1572315"/>
                    <a:gd name="connsiteY18" fmla="*/ 447675 h 571500"/>
                    <a:gd name="connsiteX19" fmla="*/ 629340 w 1572315"/>
                    <a:gd name="connsiteY19" fmla="*/ 438150 h 571500"/>
                    <a:gd name="connsiteX20" fmla="*/ 653153 w 1572315"/>
                    <a:gd name="connsiteY20" fmla="*/ 428625 h 571500"/>
                    <a:gd name="connsiteX21" fmla="*/ 738878 w 1572315"/>
                    <a:gd name="connsiteY21" fmla="*/ 414338 h 571500"/>
                    <a:gd name="connsiteX22" fmla="*/ 867465 w 1572315"/>
                    <a:gd name="connsiteY22" fmla="*/ 409575 h 571500"/>
                    <a:gd name="connsiteX23" fmla="*/ 967478 w 1572315"/>
                    <a:gd name="connsiteY23" fmla="*/ 414338 h 571500"/>
                    <a:gd name="connsiteX24" fmla="*/ 1010340 w 1572315"/>
                    <a:gd name="connsiteY24" fmla="*/ 428625 h 571500"/>
                    <a:gd name="connsiteX25" fmla="*/ 1024628 w 1572315"/>
                    <a:gd name="connsiteY25" fmla="*/ 433388 h 571500"/>
                    <a:gd name="connsiteX26" fmla="*/ 1057965 w 1572315"/>
                    <a:gd name="connsiteY26" fmla="*/ 452438 h 571500"/>
                    <a:gd name="connsiteX27" fmla="*/ 1077015 w 1572315"/>
                    <a:gd name="connsiteY27" fmla="*/ 457200 h 571500"/>
                    <a:gd name="connsiteX28" fmla="*/ 1105590 w 1572315"/>
                    <a:gd name="connsiteY28" fmla="*/ 471488 h 571500"/>
                    <a:gd name="connsiteX29" fmla="*/ 1119878 w 1572315"/>
                    <a:gd name="connsiteY29" fmla="*/ 476250 h 571500"/>
                    <a:gd name="connsiteX30" fmla="*/ 1153215 w 1572315"/>
                    <a:gd name="connsiteY30" fmla="*/ 490538 h 571500"/>
                    <a:gd name="connsiteX31" fmla="*/ 1186553 w 1572315"/>
                    <a:gd name="connsiteY31" fmla="*/ 509588 h 571500"/>
                    <a:gd name="connsiteX32" fmla="*/ 1215128 w 1572315"/>
                    <a:gd name="connsiteY32" fmla="*/ 528638 h 571500"/>
                    <a:gd name="connsiteX33" fmla="*/ 1267515 w 1572315"/>
                    <a:gd name="connsiteY33" fmla="*/ 542925 h 571500"/>
                    <a:gd name="connsiteX34" fmla="*/ 1377053 w 1572315"/>
                    <a:gd name="connsiteY34" fmla="*/ 533400 h 571500"/>
                    <a:gd name="connsiteX35" fmla="*/ 1429440 w 1572315"/>
                    <a:gd name="connsiteY35" fmla="*/ 528638 h 571500"/>
                    <a:gd name="connsiteX36" fmla="*/ 1477065 w 1572315"/>
                    <a:gd name="connsiteY36" fmla="*/ 514350 h 571500"/>
                    <a:gd name="connsiteX37" fmla="*/ 1491353 w 1572315"/>
                    <a:gd name="connsiteY37" fmla="*/ 500063 h 571500"/>
                    <a:gd name="connsiteX38" fmla="*/ 1529453 w 1572315"/>
                    <a:gd name="connsiteY38" fmla="*/ 452438 h 571500"/>
                    <a:gd name="connsiteX39" fmla="*/ 1553265 w 1572315"/>
                    <a:gd name="connsiteY39" fmla="*/ 414338 h 571500"/>
                    <a:gd name="connsiteX40" fmla="*/ 1562790 w 1572315"/>
                    <a:gd name="connsiteY40" fmla="*/ 385763 h 571500"/>
                    <a:gd name="connsiteX41" fmla="*/ 1567553 w 1572315"/>
                    <a:gd name="connsiteY41" fmla="*/ 352425 h 571500"/>
                    <a:gd name="connsiteX42" fmla="*/ 1572315 w 1572315"/>
                    <a:gd name="connsiteY42" fmla="*/ 328613 h 571500"/>
                    <a:gd name="connsiteX43" fmla="*/ 1567553 w 1572315"/>
                    <a:gd name="connsiteY43" fmla="*/ 295275 h 571500"/>
                    <a:gd name="connsiteX44" fmla="*/ 1553265 w 1572315"/>
                    <a:gd name="connsiteY44" fmla="*/ 271463 h 571500"/>
                    <a:gd name="connsiteX45" fmla="*/ 1543740 w 1572315"/>
                    <a:gd name="connsiteY45" fmla="*/ 252413 h 571500"/>
                    <a:gd name="connsiteX46" fmla="*/ 1467540 w 1572315"/>
                    <a:gd name="connsiteY46" fmla="*/ 176213 h 571500"/>
                    <a:gd name="connsiteX47" fmla="*/ 1443728 w 1572315"/>
                    <a:gd name="connsiteY47" fmla="*/ 157163 h 571500"/>
                    <a:gd name="connsiteX48" fmla="*/ 1386578 w 1572315"/>
                    <a:gd name="connsiteY48" fmla="*/ 114300 h 571500"/>
                    <a:gd name="connsiteX49" fmla="*/ 1353240 w 1572315"/>
                    <a:gd name="connsiteY49" fmla="*/ 100013 h 571500"/>
                    <a:gd name="connsiteX50" fmla="*/ 1324665 w 1572315"/>
                    <a:gd name="connsiteY50" fmla="*/ 85725 h 571500"/>
                    <a:gd name="connsiteX51" fmla="*/ 1267515 w 1572315"/>
                    <a:gd name="connsiteY51" fmla="*/ 71438 h 571500"/>
                    <a:gd name="connsiteX52" fmla="*/ 1243703 w 1572315"/>
                    <a:gd name="connsiteY52" fmla="*/ 61913 h 571500"/>
                    <a:gd name="connsiteX53" fmla="*/ 1210365 w 1572315"/>
                    <a:gd name="connsiteY53" fmla="*/ 52388 h 571500"/>
                    <a:gd name="connsiteX54" fmla="*/ 1157978 w 1572315"/>
                    <a:gd name="connsiteY54" fmla="*/ 28575 h 571500"/>
                    <a:gd name="connsiteX55" fmla="*/ 1115115 w 1572315"/>
                    <a:gd name="connsiteY55" fmla="*/ 19050 h 571500"/>
                    <a:gd name="connsiteX56" fmla="*/ 1100828 w 1572315"/>
                    <a:gd name="connsiteY56" fmla="*/ 14288 h 571500"/>
                    <a:gd name="connsiteX57" fmla="*/ 1067490 w 1572315"/>
                    <a:gd name="connsiteY57" fmla="*/ 9525 h 571500"/>
                    <a:gd name="connsiteX58" fmla="*/ 972240 w 1572315"/>
                    <a:gd name="connsiteY58" fmla="*/ 7144 h 571500"/>
                    <a:gd name="connsiteX59" fmla="*/ 810315 w 1572315"/>
                    <a:gd name="connsiteY59" fmla="*/ 0 h 571500"/>
                    <a:gd name="connsiteX60" fmla="*/ 738878 w 1572315"/>
                    <a:gd name="connsiteY60" fmla="*/ 9525 h 571500"/>
                    <a:gd name="connsiteX61" fmla="*/ 710303 w 1572315"/>
                    <a:gd name="connsiteY61" fmla="*/ 14288 h 571500"/>
                    <a:gd name="connsiteX62" fmla="*/ 634103 w 1572315"/>
                    <a:gd name="connsiteY62" fmla="*/ 19050 h 571500"/>
                    <a:gd name="connsiteX63" fmla="*/ 110228 w 1572315"/>
                    <a:gd name="connsiteY63" fmla="*/ 23813 h 571500"/>
                    <a:gd name="connsiteX64" fmla="*/ 19741 w 1572315"/>
                    <a:gd name="connsiteY64" fmla="*/ 66675 h 571500"/>
                    <a:gd name="connsiteX0" fmla="*/ 19741 w 1572315"/>
                    <a:gd name="connsiteY0" fmla="*/ 59531 h 564356"/>
                    <a:gd name="connsiteX1" fmla="*/ 690 w 1572315"/>
                    <a:gd name="connsiteY1" fmla="*/ 216694 h 564356"/>
                    <a:gd name="connsiteX2" fmla="*/ 34028 w 1572315"/>
                    <a:gd name="connsiteY2" fmla="*/ 292894 h 564356"/>
                    <a:gd name="connsiteX3" fmla="*/ 62603 w 1572315"/>
                    <a:gd name="connsiteY3" fmla="*/ 335756 h 564356"/>
                    <a:gd name="connsiteX4" fmla="*/ 76890 w 1572315"/>
                    <a:gd name="connsiteY4" fmla="*/ 359569 h 564356"/>
                    <a:gd name="connsiteX5" fmla="*/ 124515 w 1572315"/>
                    <a:gd name="connsiteY5" fmla="*/ 407194 h 564356"/>
                    <a:gd name="connsiteX6" fmla="*/ 134040 w 1572315"/>
                    <a:gd name="connsiteY6" fmla="*/ 421481 h 564356"/>
                    <a:gd name="connsiteX7" fmla="*/ 172140 w 1572315"/>
                    <a:gd name="connsiteY7" fmla="*/ 454819 h 564356"/>
                    <a:gd name="connsiteX8" fmla="*/ 195953 w 1572315"/>
                    <a:gd name="connsiteY8" fmla="*/ 478631 h 564356"/>
                    <a:gd name="connsiteX9" fmla="*/ 219765 w 1572315"/>
                    <a:gd name="connsiteY9" fmla="*/ 497681 h 564356"/>
                    <a:gd name="connsiteX10" fmla="*/ 276915 w 1572315"/>
                    <a:gd name="connsiteY10" fmla="*/ 550069 h 564356"/>
                    <a:gd name="connsiteX11" fmla="*/ 291203 w 1572315"/>
                    <a:gd name="connsiteY11" fmla="*/ 554831 h 564356"/>
                    <a:gd name="connsiteX12" fmla="*/ 362640 w 1572315"/>
                    <a:gd name="connsiteY12" fmla="*/ 564356 h 564356"/>
                    <a:gd name="connsiteX13" fmla="*/ 438840 w 1572315"/>
                    <a:gd name="connsiteY13" fmla="*/ 540544 h 564356"/>
                    <a:gd name="connsiteX14" fmla="*/ 476940 w 1572315"/>
                    <a:gd name="connsiteY14" fmla="*/ 511969 h 564356"/>
                    <a:gd name="connsiteX15" fmla="*/ 495990 w 1572315"/>
                    <a:gd name="connsiteY15" fmla="*/ 502444 h 564356"/>
                    <a:gd name="connsiteX16" fmla="*/ 538853 w 1572315"/>
                    <a:gd name="connsiteY16" fmla="*/ 473869 h 564356"/>
                    <a:gd name="connsiteX17" fmla="*/ 567428 w 1572315"/>
                    <a:gd name="connsiteY17" fmla="*/ 464344 h 564356"/>
                    <a:gd name="connsiteX18" fmla="*/ 615053 w 1572315"/>
                    <a:gd name="connsiteY18" fmla="*/ 440531 h 564356"/>
                    <a:gd name="connsiteX19" fmla="*/ 629340 w 1572315"/>
                    <a:gd name="connsiteY19" fmla="*/ 431006 h 564356"/>
                    <a:gd name="connsiteX20" fmla="*/ 653153 w 1572315"/>
                    <a:gd name="connsiteY20" fmla="*/ 421481 h 564356"/>
                    <a:gd name="connsiteX21" fmla="*/ 738878 w 1572315"/>
                    <a:gd name="connsiteY21" fmla="*/ 407194 h 564356"/>
                    <a:gd name="connsiteX22" fmla="*/ 867465 w 1572315"/>
                    <a:gd name="connsiteY22" fmla="*/ 402431 h 564356"/>
                    <a:gd name="connsiteX23" fmla="*/ 967478 w 1572315"/>
                    <a:gd name="connsiteY23" fmla="*/ 407194 h 564356"/>
                    <a:gd name="connsiteX24" fmla="*/ 1010340 w 1572315"/>
                    <a:gd name="connsiteY24" fmla="*/ 421481 h 564356"/>
                    <a:gd name="connsiteX25" fmla="*/ 1024628 w 1572315"/>
                    <a:gd name="connsiteY25" fmla="*/ 426244 h 564356"/>
                    <a:gd name="connsiteX26" fmla="*/ 1057965 w 1572315"/>
                    <a:gd name="connsiteY26" fmla="*/ 445294 h 564356"/>
                    <a:gd name="connsiteX27" fmla="*/ 1077015 w 1572315"/>
                    <a:gd name="connsiteY27" fmla="*/ 450056 h 564356"/>
                    <a:gd name="connsiteX28" fmla="*/ 1105590 w 1572315"/>
                    <a:gd name="connsiteY28" fmla="*/ 464344 h 564356"/>
                    <a:gd name="connsiteX29" fmla="*/ 1119878 w 1572315"/>
                    <a:gd name="connsiteY29" fmla="*/ 469106 h 564356"/>
                    <a:gd name="connsiteX30" fmla="*/ 1153215 w 1572315"/>
                    <a:gd name="connsiteY30" fmla="*/ 483394 h 564356"/>
                    <a:gd name="connsiteX31" fmla="*/ 1186553 w 1572315"/>
                    <a:gd name="connsiteY31" fmla="*/ 502444 h 564356"/>
                    <a:gd name="connsiteX32" fmla="*/ 1215128 w 1572315"/>
                    <a:gd name="connsiteY32" fmla="*/ 521494 h 564356"/>
                    <a:gd name="connsiteX33" fmla="*/ 1267515 w 1572315"/>
                    <a:gd name="connsiteY33" fmla="*/ 535781 h 564356"/>
                    <a:gd name="connsiteX34" fmla="*/ 1377053 w 1572315"/>
                    <a:gd name="connsiteY34" fmla="*/ 526256 h 564356"/>
                    <a:gd name="connsiteX35" fmla="*/ 1429440 w 1572315"/>
                    <a:gd name="connsiteY35" fmla="*/ 521494 h 564356"/>
                    <a:gd name="connsiteX36" fmla="*/ 1477065 w 1572315"/>
                    <a:gd name="connsiteY36" fmla="*/ 507206 h 564356"/>
                    <a:gd name="connsiteX37" fmla="*/ 1491353 w 1572315"/>
                    <a:gd name="connsiteY37" fmla="*/ 492919 h 564356"/>
                    <a:gd name="connsiteX38" fmla="*/ 1529453 w 1572315"/>
                    <a:gd name="connsiteY38" fmla="*/ 445294 h 564356"/>
                    <a:gd name="connsiteX39" fmla="*/ 1553265 w 1572315"/>
                    <a:gd name="connsiteY39" fmla="*/ 407194 h 564356"/>
                    <a:gd name="connsiteX40" fmla="*/ 1562790 w 1572315"/>
                    <a:gd name="connsiteY40" fmla="*/ 378619 h 564356"/>
                    <a:gd name="connsiteX41" fmla="*/ 1567553 w 1572315"/>
                    <a:gd name="connsiteY41" fmla="*/ 345281 h 564356"/>
                    <a:gd name="connsiteX42" fmla="*/ 1572315 w 1572315"/>
                    <a:gd name="connsiteY42" fmla="*/ 321469 h 564356"/>
                    <a:gd name="connsiteX43" fmla="*/ 1567553 w 1572315"/>
                    <a:gd name="connsiteY43" fmla="*/ 288131 h 564356"/>
                    <a:gd name="connsiteX44" fmla="*/ 1553265 w 1572315"/>
                    <a:gd name="connsiteY44" fmla="*/ 264319 h 564356"/>
                    <a:gd name="connsiteX45" fmla="*/ 1543740 w 1572315"/>
                    <a:gd name="connsiteY45" fmla="*/ 245269 h 564356"/>
                    <a:gd name="connsiteX46" fmla="*/ 1467540 w 1572315"/>
                    <a:gd name="connsiteY46" fmla="*/ 169069 h 564356"/>
                    <a:gd name="connsiteX47" fmla="*/ 1443728 w 1572315"/>
                    <a:gd name="connsiteY47" fmla="*/ 150019 h 564356"/>
                    <a:gd name="connsiteX48" fmla="*/ 1386578 w 1572315"/>
                    <a:gd name="connsiteY48" fmla="*/ 107156 h 564356"/>
                    <a:gd name="connsiteX49" fmla="*/ 1353240 w 1572315"/>
                    <a:gd name="connsiteY49" fmla="*/ 92869 h 564356"/>
                    <a:gd name="connsiteX50" fmla="*/ 1324665 w 1572315"/>
                    <a:gd name="connsiteY50" fmla="*/ 78581 h 564356"/>
                    <a:gd name="connsiteX51" fmla="*/ 1267515 w 1572315"/>
                    <a:gd name="connsiteY51" fmla="*/ 64294 h 564356"/>
                    <a:gd name="connsiteX52" fmla="*/ 1243703 w 1572315"/>
                    <a:gd name="connsiteY52" fmla="*/ 54769 h 564356"/>
                    <a:gd name="connsiteX53" fmla="*/ 1210365 w 1572315"/>
                    <a:gd name="connsiteY53" fmla="*/ 45244 h 564356"/>
                    <a:gd name="connsiteX54" fmla="*/ 1157978 w 1572315"/>
                    <a:gd name="connsiteY54" fmla="*/ 21431 h 564356"/>
                    <a:gd name="connsiteX55" fmla="*/ 1115115 w 1572315"/>
                    <a:gd name="connsiteY55" fmla="*/ 11906 h 564356"/>
                    <a:gd name="connsiteX56" fmla="*/ 1100828 w 1572315"/>
                    <a:gd name="connsiteY56" fmla="*/ 7144 h 564356"/>
                    <a:gd name="connsiteX57" fmla="*/ 1067490 w 1572315"/>
                    <a:gd name="connsiteY57" fmla="*/ 2381 h 564356"/>
                    <a:gd name="connsiteX58" fmla="*/ 972240 w 1572315"/>
                    <a:gd name="connsiteY58" fmla="*/ 0 h 564356"/>
                    <a:gd name="connsiteX59" fmla="*/ 810315 w 1572315"/>
                    <a:gd name="connsiteY59" fmla="*/ 9525 h 564356"/>
                    <a:gd name="connsiteX60" fmla="*/ 738878 w 1572315"/>
                    <a:gd name="connsiteY60" fmla="*/ 2381 h 564356"/>
                    <a:gd name="connsiteX61" fmla="*/ 710303 w 1572315"/>
                    <a:gd name="connsiteY61" fmla="*/ 7144 h 564356"/>
                    <a:gd name="connsiteX62" fmla="*/ 634103 w 1572315"/>
                    <a:gd name="connsiteY62" fmla="*/ 11906 h 564356"/>
                    <a:gd name="connsiteX63" fmla="*/ 110228 w 1572315"/>
                    <a:gd name="connsiteY63" fmla="*/ 16669 h 564356"/>
                    <a:gd name="connsiteX64" fmla="*/ 19741 w 1572315"/>
                    <a:gd name="connsiteY64" fmla="*/ 59531 h 564356"/>
                    <a:gd name="connsiteX0" fmla="*/ 19741 w 1572315"/>
                    <a:gd name="connsiteY0" fmla="*/ 59531 h 564356"/>
                    <a:gd name="connsiteX1" fmla="*/ 690 w 1572315"/>
                    <a:gd name="connsiteY1" fmla="*/ 216694 h 564356"/>
                    <a:gd name="connsiteX2" fmla="*/ 34028 w 1572315"/>
                    <a:gd name="connsiteY2" fmla="*/ 292894 h 564356"/>
                    <a:gd name="connsiteX3" fmla="*/ 62603 w 1572315"/>
                    <a:gd name="connsiteY3" fmla="*/ 335756 h 564356"/>
                    <a:gd name="connsiteX4" fmla="*/ 76890 w 1572315"/>
                    <a:gd name="connsiteY4" fmla="*/ 359569 h 564356"/>
                    <a:gd name="connsiteX5" fmla="*/ 124515 w 1572315"/>
                    <a:gd name="connsiteY5" fmla="*/ 407194 h 564356"/>
                    <a:gd name="connsiteX6" fmla="*/ 134040 w 1572315"/>
                    <a:gd name="connsiteY6" fmla="*/ 421481 h 564356"/>
                    <a:gd name="connsiteX7" fmla="*/ 172140 w 1572315"/>
                    <a:gd name="connsiteY7" fmla="*/ 454819 h 564356"/>
                    <a:gd name="connsiteX8" fmla="*/ 195953 w 1572315"/>
                    <a:gd name="connsiteY8" fmla="*/ 478631 h 564356"/>
                    <a:gd name="connsiteX9" fmla="*/ 219765 w 1572315"/>
                    <a:gd name="connsiteY9" fmla="*/ 497681 h 564356"/>
                    <a:gd name="connsiteX10" fmla="*/ 276915 w 1572315"/>
                    <a:gd name="connsiteY10" fmla="*/ 550069 h 564356"/>
                    <a:gd name="connsiteX11" fmla="*/ 291203 w 1572315"/>
                    <a:gd name="connsiteY11" fmla="*/ 554831 h 564356"/>
                    <a:gd name="connsiteX12" fmla="*/ 362640 w 1572315"/>
                    <a:gd name="connsiteY12" fmla="*/ 564356 h 564356"/>
                    <a:gd name="connsiteX13" fmla="*/ 438840 w 1572315"/>
                    <a:gd name="connsiteY13" fmla="*/ 540544 h 564356"/>
                    <a:gd name="connsiteX14" fmla="*/ 476940 w 1572315"/>
                    <a:gd name="connsiteY14" fmla="*/ 511969 h 564356"/>
                    <a:gd name="connsiteX15" fmla="*/ 495990 w 1572315"/>
                    <a:gd name="connsiteY15" fmla="*/ 502444 h 564356"/>
                    <a:gd name="connsiteX16" fmla="*/ 538853 w 1572315"/>
                    <a:gd name="connsiteY16" fmla="*/ 473869 h 564356"/>
                    <a:gd name="connsiteX17" fmla="*/ 567428 w 1572315"/>
                    <a:gd name="connsiteY17" fmla="*/ 464344 h 564356"/>
                    <a:gd name="connsiteX18" fmla="*/ 615053 w 1572315"/>
                    <a:gd name="connsiteY18" fmla="*/ 440531 h 564356"/>
                    <a:gd name="connsiteX19" fmla="*/ 629340 w 1572315"/>
                    <a:gd name="connsiteY19" fmla="*/ 431006 h 564356"/>
                    <a:gd name="connsiteX20" fmla="*/ 653153 w 1572315"/>
                    <a:gd name="connsiteY20" fmla="*/ 421481 h 564356"/>
                    <a:gd name="connsiteX21" fmla="*/ 738878 w 1572315"/>
                    <a:gd name="connsiteY21" fmla="*/ 407194 h 564356"/>
                    <a:gd name="connsiteX22" fmla="*/ 867465 w 1572315"/>
                    <a:gd name="connsiteY22" fmla="*/ 402431 h 564356"/>
                    <a:gd name="connsiteX23" fmla="*/ 967478 w 1572315"/>
                    <a:gd name="connsiteY23" fmla="*/ 407194 h 564356"/>
                    <a:gd name="connsiteX24" fmla="*/ 1010340 w 1572315"/>
                    <a:gd name="connsiteY24" fmla="*/ 421481 h 564356"/>
                    <a:gd name="connsiteX25" fmla="*/ 1024628 w 1572315"/>
                    <a:gd name="connsiteY25" fmla="*/ 426244 h 564356"/>
                    <a:gd name="connsiteX26" fmla="*/ 1057965 w 1572315"/>
                    <a:gd name="connsiteY26" fmla="*/ 445294 h 564356"/>
                    <a:gd name="connsiteX27" fmla="*/ 1077015 w 1572315"/>
                    <a:gd name="connsiteY27" fmla="*/ 450056 h 564356"/>
                    <a:gd name="connsiteX28" fmla="*/ 1105590 w 1572315"/>
                    <a:gd name="connsiteY28" fmla="*/ 464344 h 564356"/>
                    <a:gd name="connsiteX29" fmla="*/ 1119878 w 1572315"/>
                    <a:gd name="connsiteY29" fmla="*/ 469106 h 564356"/>
                    <a:gd name="connsiteX30" fmla="*/ 1153215 w 1572315"/>
                    <a:gd name="connsiteY30" fmla="*/ 483394 h 564356"/>
                    <a:gd name="connsiteX31" fmla="*/ 1186553 w 1572315"/>
                    <a:gd name="connsiteY31" fmla="*/ 502444 h 564356"/>
                    <a:gd name="connsiteX32" fmla="*/ 1215128 w 1572315"/>
                    <a:gd name="connsiteY32" fmla="*/ 521494 h 564356"/>
                    <a:gd name="connsiteX33" fmla="*/ 1267515 w 1572315"/>
                    <a:gd name="connsiteY33" fmla="*/ 535781 h 564356"/>
                    <a:gd name="connsiteX34" fmla="*/ 1377053 w 1572315"/>
                    <a:gd name="connsiteY34" fmla="*/ 526256 h 564356"/>
                    <a:gd name="connsiteX35" fmla="*/ 1429440 w 1572315"/>
                    <a:gd name="connsiteY35" fmla="*/ 521494 h 564356"/>
                    <a:gd name="connsiteX36" fmla="*/ 1477065 w 1572315"/>
                    <a:gd name="connsiteY36" fmla="*/ 507206 h 564356"/>
                    <a:gd name="connsiteX37" fmla="*/ 1491353 w 1572315"/>
                    <a:gd name="connsiteY37" fmla="*/ 492919 h 564356"/>
                    <a:gd name="connsiteX38" fmla="*/ 1529453 w 1572315"/>
                    <a:gd name="connsiteY38" fmla="*/ 445294 h 564356"/>
                    <a:gd name="connsiteX39" fmla="*/ 1553265 w 1572315"/>
                    <a:gd name="connsiteY39" fmla="*/ 407194 h 564356"/>
                    <a:gd name="connsiteX40" fmla="*/ 1562790 w 1572315"/>
                    <a:gd name="connsiteY40" fmla="*/ 378619 h 564356"/>
                    <a:gd name="connsiteX41" fmla="*/ 1567553 w 1572315"/>
                    <a:gd name="connsiteY41" fmla="*/ 345281 h 564356"/>
                    <a:gd name="connsiteX42" fmla="*/ 1572315 w 1572315"/>
                    <a:gd name="connsiteY42" fmla="*/ 321469 h 564356"/>
                    <a:gd name="connsiteX43" fmla="*/ 1567553 w 1572315"/>
                    <a:gd name="connsiteY43" fmla="*/ 288131 h 564356"/>
                    <a:gd name="connsiteX44" fmla="*/ 1553265 w 1572315"/>
                    <a:gd name="connsiteY44" fmla="*/ 264319 h 564356"/>
                    <a:gd name="connsiteX45" fmla="*/ 1543740 w 1572315"/>
                    <a:gd name="connsiteY45" fmla="*/ 245269 h 564356"/>
                    <a:gd name="connsiteX46" fmla="*/ 1467540 w 1572315"/>
                    <a:gd name="connsiteY46" fmla="*/ 169069 h 564356"/>
                    <a:gd name="connsiteX47" fmla="*/ 1443728 w 1572315"/>
                    <a:gd name="connsiteY47" fmla="*/ 150019 h 564356"/>
                    <a:gd name="connsiteX48" fmla="*/ 1386578 w 1572315"/>
                    <a:gd name="connsiteY48" fmla="*/ 107156 h 564356"/>
                    <a:gd name="connsiteX49" fmla="*/ 1353240 w 1572315"/>
                    <a:gd name="connsiteY49" fmla="*/ 92869 h 564356"/>
                    <a:gd name="connsiteX50" fmla="*/ 1324665 w 1572315"/>
                    <a:gd name="connsiteY50" fmla="*/ 78581 h 564356"/>
                    <a:gd name="connsiteX51" fmla="*/ 1267515 w 1572315"/>
                    <a:gd name="connsiteY51" fmla="*/ 64294 h 564356"/>
                    <a:gd name="connsiteX52" fmla="*/ 1243703 w 1572315"/>
                    <a:gd name="connsiteY52" fmla="*/ 54769 h 564356"/>
                    <a:gd name="connsiteX53" fmla="*/ 1210365 w 1572315"/>
                    <a:gd name="connsiteY53" fmla="*/ 45244 h 564356"/>
                    <a:gd name="connsiteX54" fmla="*/ 1157978 w 1572315"/>
                    <a:gd name="connsiteY54" fmla="*/ 21431 h 564356"/>
                    <a:gd name="connsiteX55" fmla="*/ 1115115 w 1572315"/>
                    <a:gd name="connsiteY55" fmla="*/ 11906 h 564356"/>
                    <a:gd name="connsiteX56" fmla="*/ 1100828 w 1572315"/>
                    <a:gd name="connsiteY56" fmla="*/ 7144 h 564356"/>
                    <a:gd name="connsiteX57" fmla="*/ 1067490 w 1572315"/>
                    <a:gd name="connsiteY57" fmla="*/ 2381 h 564356"/>
                    <a:gd name="connsiteX58" fmla="*/ 972240 w 1572315"/>
                    <a:gd name="connsiteY58" fmla="*/ 0 h 564356"/>
                    <a:gd name="connsiteX59" fmla="*/ 810315 w 1572315"/>
                    <a:gd name="connsiteY59" fmla="*/ 0 h 564356"/>
                    <a:gd name="connsiteX60" fmla="*/ 738878 w 1572315"/>
                    <a:gd name="connsiteY60" fmla="*/ 2381 h 564356"/>
                    <a:gd name="connsiteX61" fmla="*/ 710303 w 1572315"/>
                    <a:gd name="connsiteY61" fmla="*/ 7144 h 564356"/>
                    <a:gd name="connsiteX62" fmla="*/ 634103 w 1572315"/>
                    <a:gd name="connsiteY62" fmla="*/ 11906 h 564356"/>
                    <a:gd name="connsiteX63" fmla="*/ 110228 w 1572315"/>
                    <a:gd name="connsiteY63" fmla="*/ 16669 h 564356"/>
                    <a:gd name="connsiteX64" fmla="*/ 19741 w 1572315"/>
                    <a:gd name="connsiteY64" fmla="*/ 59531 h 564356"/>
                    <a:gd name="connsiteX0" fmla="*/ 19775 w 1572349"/>
                    <a:gd name="connsiteY0" fmla="*/ 59531 h 564356"/>
                    <a:gd name="connsiteX1" fmla="*/ 724 w 1572349"/>
                    <a:gd name="connsiteY1" fmla="*/ 216694 h 564356"/>
                    <a:gd name="connsiteX2" fmla="*/ 34062 w 1572349"/>
                    <a:gd name="connsiteY2" fmla="*/ 292894 h 564356"/>
                    <a:gd name="connsiteX3" fmla="*/ 62637 w 1572349"/>
                    <a:gd name="connsiteY3" fmla="*/ 335756 h 564356"/>
                    <a:gd name="connsiteX4" fmla="*/ 76924 w 1572349"/>
                    <a:gd name="connsiteY4" fmla="*/ 359569 h 564356"/>
                    <a:gd name="connsiteX5" fmla="*/ 124549 w 1572349"/>
                    <a:gd name="connsiteY5" fmla="*/ 407194 h 564356"/>
                    <a:gd name="connsiteX6" fmla="*/ 134074 w 1572349"/>
                    <a:gd name="connsiteY6" fmla="*/ 421481 h 564356"/>
                    <a:gd name="connsiteX7" fmla="*/ 172174 w 1572349"/>
                    <a:gd name="connsiteY7" fmla="*/ 454819 h 564356"/>
                    <a:gd name="connsiteX8" fmla="*/ 195987 w 1572349"/>
                    <a:gd name="connsiteY8" fmla="*/ 478631 h 564356"/>
                    <a:gd name="connsiteX9" fmla="*/ 219799 w 1572349"/>
                    <a:gd name="connsiteY9" fmla="*/ 497681 h 564356"/>
                    <a:gd name="connsiteX10" fmla="*/ 276949 w 1572349"/>
                    <a:gd name="connsiteY10" fmla="*/ 550069 h 564356"/>
                    <a:gd name="connsiteX11" fmla="*/ 291237 w 1572349"/>
                    <a:gd name="connsiteY11" fmla="*/ 554831 h 564356"/>
                    <a:gd name="connsiteX12" fmla="*/ 362674 w 1572349"/>
                    <a:gd name="connsiteY12" fmla="*/ 564356 h 564356"/>
                    <a:gd name="connsiteX13" fmla="*/ 438874 w 1572349"/>
                    <a:gd name="connsiteY13" fmla="*/ 540544 h 564356"/>
                    <a:gd name="connsiteX14" fmla="*/ 476974 w 1572349"/>
                    <a:gd name="connsiteY14" fmla="*/ 511969 h 564356"/>
                    <a:gd name="connsiteX15" fmla="*/ 496024 w 1572349"/>
                    <a:gd name="connsiteY15" fmla="*/ 502444 h 564356"/>
                    <a:gd name="connsiteX16" fmla="*/ 538887 w 1572349"/>
                    <a:gd name="connsiteY16" fmla="*/ 473869 h 564356"/>
                    <a:gd name="connsiteX17" fmla="*/ 567462 w 1572349"/>
                    <a:gd name="connsiteY17" fmla="*/ 464344 h 564356"/>
                    <a:gd name="connsiteX18" fmla="*/ 615087 w 1572349"/>
                    <a:gd name="connsiteY18" fmla="*/ 440531 h 564356"/>
                    <a:gd name="connsiteX19" fmla="*/ 629374 w 1572349"/>
                    <a:gd name="connsiteY19" fmla="*/ 431006 h 564356"/>
                    <a:gd name="connsiteX20" fmla="*/ 653187 w 1572349"/>
                    <a:gd name="connsiteY20" fmla="*/ 421481 h 564356"/>
                    <a:gd name="connsiteX21" fmla="*/ 738912 w 1572349"/>
                    <a:gd name="connsiteY21" fmla="*/ 407194 h 564356"/>
                    <a:gd name="connsiteX22" fmla="*/ 867499 w 1572349"/>
                    <a:gd name="connsiteY22" fmla="*/ 402431 h 564356"/>
                    <a:gd name="connsiteX23" fmla="*/ 967512 w 1572349"/>
                    <a:gd name="connsiteY23" fmla="*/ 407194 h 564356"/>
                    <a:gd name="connsiteX24" fmla="*/ 1010374 w 1572349"/>
                    <a:gd name="connsiteY24" fmla="*/ 421481 h 564356"/>
                    <a:gd name="connsiteX25" fmla="*/ 1024662 w 1572349"/>
                    <a:gd name="connsiteY25" fmla="*/ 426244 h 564356"/>
                    <a:gd name="connsiteX26" fmla="*/ 1057999 w 1572349"/>
                    <a:gd name="connsiteY26" fmla="*/ 445294 h 564356"/>
                    <a:gd name="connsiteX27" fmla="*/ 1077049 w 1572349"/>
                    <a:gd name="connsiteY27" fmla="*/ 450056 h 564356"/>
                    <a:gd name="connsiteX28" fmla="*/ 1105624 w 1572349"/>
                    <a:gd name="connsiteY28" fmla="*/ 464344 h 564356"/>
                    <a:gd name="connsiteX29" fmla="*/ 1119912 w 1572349"/>
                    <a:gd name="connsiteY29" fmla="*/ 469106 h 564356"/>
                    <a:gd name="connsiteX30" fmla="*/ 1153249 w 1572349"/>
                    <a:gd name="connsiteY30" fmla="*/ 483394 h 564356"/>
                    <a:gd name="connsiteX31" fmla="*/ 1186587 w 1572349"/>
                    <a:gd name="connsiteY31" fmla="*/ 502444 h 564356"/>
                    <a:gd name="connsiteX32" fmla="*/ 1215162 w 1572349"/>
                    <a:gd name="connsiteY32" fmla="*/ 521494 h 564356"/>
                    <a:gd name="connsiteX33" fmla="*/ 1267549 w 1572349"/>
                    <a:gd name="connsiteY33" fmla="*/ 535781 h 564356"/>
                    <a:gd name="connsiteX34" fmla="*/ 1377087 w 1572349"/>
                    <a:gd name="connsiteY34" fmla="*/ 526256 h 564356"/>
                    <a:gd name="connsiteX35" fmla="*/ 1429474 w 1572349"/>
                    <a:gd name="connsiteY35" fmla="*/ 521494 h 564356"/>
                    <a:gd name="connsiteX36" fmla="*/ 1477099 w 1572349"/>
                    <a:gd name="connsiteY36" fmla="*/ 507206 h 564356"/>
                    <a:gd name="connsiteX37" fmla="*/ 1491387 w 1572349"/>
                    <a:gd name="connsiteY37" fmla="*/ 492919 h 564356"/>
                    <a:gd name="connsiteX38" fmla="*/ 1529487 w 1572349"/>
                    <a:gd name="connsiteY38" fmla="*/ 445294 h 564356"/>
                    <a:gd name="connsiteX39" fmla="*/ 1553299 w 1572349"/>
                    <a:gd name="connsiteY39" fmla="*/ 407194 h 564356"/>
                    <a:gd name="connsiteX40" fmla="*/ 1562824 w 1572349"/>
                    <a:gd name="connsiteY40" fmla="*/ 378619 h 564356"/>
                    <a:gd name="connsiteX41" fmla="*/ 1567587 w 1572349"/>
                    <a:gd name="connsiteY41" fmla="*/ 345281 h 564356"/>
                    <a:gd name="connsiteX42" fmla="*/ 1572349 w 1572349"/>
                    <a:gd name="connsiteY42" fmla="*/ 321469 h 564356"/>
                    <a:gd name="connsiteX43" fmla="*/ 1567587 w 1572349"/>
                    <a:gd name="connsiteY43" fmla="*/ 288131 h 564356"/>
                    <a:gd name="connsiteX44" fmla="*/ 1553299 w 1572349"/>
                    <a:gd name="connsiteY44" fmla="*/ 264319 h 564356"/>
                    <a:gd name="connsiteX45" fmla="*/ 1543774 w 1572349"/>
                    <a:gd name="connsiteY45" fmla="*/ 245269 h 564356"/>
                    <a:gd name="connsiteX46" fmla="*/ 1467574 w 1572349"/>
                    <a:gd name="connsiteY46" fmla="*/ 169069 h 564356"/>
                    <a:gd name="connsiteX47" fmla="*/ 1443762 w 1572349"/>
                    <a:gd name="connsiteY47" fmla="*/ 150019 h 564356"/>
                    <a:gd name="connsiteX48" fmla="*/ 1386612 w 1572349"/>
                    <a:gd name="connsiteY48" fmla="*/ 107156 h 564356"/>
                    <a:gd name="connsiteX49" fmla="*/ 1353274 w 1572349"/>
                    <a:gd name="connsiteY49" fmla="*/ 92869 h 564356"/>
                    <a:gd name="connsiteX50" fmla="*/ 1324699 w 1572349"/>
                    <a:gd name="connsiteY50" fmla="*/ 78581 h 564356"/>
                    <a:gd name="connsiteX51" fmla="*/ 1267549 w 1572349"/>
                    <a:gd name="connsiteY51" fmla="*/ 64294 h 564356"/>
                    <a:gd name="connsiteX52" fmla="*/ 1243737 w 1572349"/>
                    <a:gd name="connsiteY52" fmla="*/ 54769 h 564356"/>
                    <a:gd name="connsiteX53" fmla="*/ 1210399 w 1572349"/>
                    <a:gd name="connsiteY53" fmla="*/ 45244 h 564356"/>
                    <a:gd name="connsiteX54" fmla="*/ 1158012 w 1572349"/>
                    <a:gd name="connsiteY54" fmla="*/ 21431 h 564356"/>
                    <a:gd name="connsiteX55" fmla="*/ 1115149 w 1572349"/>
                    <a:gd name="connsiteY55" fmla="*/ 11906 h 564356"/>
                    <a:gd name="connsiteX56" fmla="*/ 1100862 w 1572349"/>
                    <a:gd name="connsiteY56" fmla="*/ 7144 h 564356"/>
                    <a:gd name="connsiteX57" fmla="*/ 1067524 w 1572349"/>
                    <a:gd name="connsiteY57" fmla="*/ 2381 h 564356"/>
                    <a:gd name="connsiteX58" fmla="*/ 972274 w 1572349"/>
                    <a:gd name="connsiteY58" fmla="*/ 0 h 564356"/>
                    <a:gd name="connsiteX59" fmla="*/ 810349 w 1572349"/>
                    <a:gd name="connsiteY59" fmla="*/ 0 h 564356"/>
                    <a:gd name="connsiteX60" fmla="*/ 738912 w 1572349"/>
                    <a:gd name="connsiteY60" fmla="*/ 2381 h 564356"/>
                    <a:gd name="connsiteX61" fmla="*/ 710337 w 1572349"/>
                    <a:gd name="connsiteY61" fmla="*/ 7144 h 564356"/>
                    <a:gd name="connsiteX62" fmla="*/ 634137 w 1572349"/>
                    <a:gd name="connsiteY62" fmla="*/ 11906 h 564356"/>
                    <a:gd name="connsiteX63" fmla="*/ 112644 w 1572349"/>
                    <a:gd name="connsiteY63" fmla="*/ 1218 h 564356"/>
                    <a:gd name="connsiteX64" fmla="*/ 19775 w 1572349"/>
                    <a:gd name="connsiteY64" fmla="*/ 59531 h 564356"/>
                    <a:gd name="connsiteX0" fmla="*/ 19775 w 1572349"/>
                    <a:gd name="connsiteY0" fmla="*/ 63087 h 567912"/>
                    <a:gd name="connsiteX1" fmla="*/ 724 w 1572349"/>
                    <a:gd name="connsiteY1" fmla="*/ 220250 h 567912"/>
                    <a:gd name="connsiteX2" fmla="*/ 34062 w 1572349"/>
                    <a:gd name="connsiteY2" fmla="*/ 296450 h 567912"/>
                    <a:gd name="connsiteX3" fmla="*/ 62637 w 1572349"/>
                    <a:gd name="connsiteY3" fmla="*/ 339312 h 567912"/>
                    <a:gd name="connsiteX4" fmla="*/ 76924 w 1572349"/>
                    <a:gd name="connsiteY4" fmla="*/ 363125 h 567912"/>
                    <a:gd name="connsiteX5" fmla="*/ 124549 w 1572349"/>
                    <a:gd name="connsiteY5" fmla="*/ 410750 h 567912"/>
                    <a:gd name="connsiteX6" fmla="*/ 134074 w 1572349"/>
                    <a:gd name="connsiteY6" fmla="*/ 425037 h 567912"/>
                    <a:gd name="connsiteX7" fmla="*/ 172174 w 1572349"/>
                    <a:gd name="connsiteY7" fmla="*/ 458375 h 567912"/>
                    <a:gd name="connsiteX8" fmla="*/ 195987 w 1572349"/>
                    <a:gd name="connsiteY8" fmla="*/ 482187 h 567912"/>
                    <a:gd name="connsiteX9" fmla="*/ 219799 w 1572349"/>
                    <a:gd name="connsiteY9" fmla="*/ 501237 h 567912"/>
                    <a:gd name="connsiteX10" fmla="*/ 276949 w 1572349"/>
                    <a:gd name="connsiteY10" fmla="*/ 553625 h 567912"/>
                    <a:gd name="connsiteX11" fmla="*/ 291237 w 1572349"/>
                    <a:gd name="connsiteY11" fmla="*/ 558387 h 567912"/>
                    <a:gd name="connsiteX12" fmla="*/ 362674 w 1572349"/>
                    <a:gd name="connsiteY12" fmla="*/ 567912 h 567912"/>
                    <a:gd name="connsiteX13" fmla="*/ 438874 w 1572349"/>
                    <a:gd name="connsiteY13" fmla="*/ 544100 h 567912"/>
                    <a:gd name="connsiteX14" fmla="*/ 476974 w 1572349"/>
                    <a:gd name="connsiteY14" fmla="*/ 515525 h 567912"/>
                    <a:gd name="connsiteX15" fmla="*/ 496024 w 1572349"/>
                    <a:gd name="connsiteY15" fmla="*/ 506000 h 567912"/>
                    <a:gd name="connsiteX16" fmla="*/ 538887 w 1572349"/>
                    <a:gd name="connsiteY16" fmla="*/ 477425 h 567912"/>
                    <a:gd name="connsiteX17" fmla="*/ 567462 w 1572349"/>
                    <a:gd name="connsiteY17" fmla="*/ 467900 h 567912"/>
                    <a:gd name="connsiteX18" fmla="*/ 615087 w 1572349"/>
                    <a:gd name="connsiteY18" fmla="*/ 444087 h 567912"/>
                    <a:gd name="connsiteX19" fmla="*/ 629374 w 1572349"/>
                    <a:gd name="connsiteY19" fmla="*/ 434562 h 567912"/>
                    <a:gd name="connsiteX20" fmla="*/ 653187 w 1572349"/>
                    <a:gd name="connsiteY20" fmla="*/ 425037 h 567912"/>
                    <a:gd name="connsiteX21" fmla="*/ 738912 w 1572349"/>
                    <a:gd name="connsiteY21" fmla="*/ 410750 h 567912"/>
                    <a:gd name="connsiteX22" fmla="*/ 867499 w 1572349"/>
                    <a:gd name="connsiteY22" fmla="*/ 405987 h 567912"/>
                    <a:gd name="connsiteX23" fmla="*/ 967512 w 1572349"/>
                    <a:gd name="connsiteY23" fmla="*/ 410750 h 567912"/>
                    <a:gd name="connsiteX24" fmla="*/ 1010374 w 1572349"/>
                    <a:gd name="connsiteY24" fmla="*/ 425037 h 567912"/>
                    <a:gd name="connsiteX25" fmla="*/ 1024662 w 1572349"/>
                    <a:gd name="connsiteY25" fmla="*/ 429800 h 567912"/>
                    <a:gd name="connsiteX26" fmla="*/ 1057999 w 1572349"/>
                    <a:gd name="connsiteY26" fmla="*/ 448850 h 567912"/>
                    <a:gd name="connsiteX27" fmla="*/ 1077049 w 1572349"/>
                    <a:gd name="connsiteY27" fmla="*/ 453612 h 567912"/>
                    <a:gd name="connsiteX28" fmla="*/ 1105624 w 1572349"/>
                    <a:gd name="connsiteY28" fmla="*/ 467900 h 567912"/>
                    <a:gd name="connsiteX29" fmla="*/ 1119912 w 1572349"/>
                    <a:gd name="connsiteY29" fmla="*/ 472662 h 567912"/>
                    <a:gd name="connsiteX30" fmla="*/ 1153249 w 1572349"/>
                    <a:gd name="connsiteY30" fmla="*/ 486950 h 567912"/>
                    <a:gd name="connsiteX31" fmla="*/ 1186587 w 1572349"/>
                    <a:gd name="connsiteY31" fmla="*/ 506000 h 567912"/>
                    <a:gd name="connsiteX32" fmla="*/ 1215162 w 1572349"/>
                    <a:gd name="connsiteY32" fmla="*/ 525050 h 567912"/>
                    <a:gd name="connsiteX33" fmla="*/ 1267549 w 1572349"/>
                    <a:gd name="connsiteY33" fmla="*/ 539337 h 567912"/>
                    <a:gd name="connsiteX34" fmla="*/ 1377087 w 1572349"/>
                    <a:gd name="connsiteY34" fmla="*/ 529812 h 567912"/>
                    <a:gd name="connsiteX35" fmla="*/ 1429474 w 1572349"/>
                    <a:gd name="connsiteY35" fmla="*/ 525050 h 567912"/>
                    <a:gd name="connsiteX36" fmla="*/ 1477099 w 1572349"/>
                    <a:gd name="connsiteY36" fmla="*/ 510762 h 567912"/>
                    <a:gd name="connsiteX37" fmla="*/ 1491387 w 1572349"/>
                    <a:gd name="connsiteY37" fmla="*/ 496475 h 567912"/>
                    <a:gd name="connsiteX38" fmla="*/ 1529487 w 1572349"/>
                    <a:gd name="connsiteY38" fmla="*/ 448850 h 567912"/>
                    <a:gd name="connsiteX39" fmla="*/ 1553299 w 1572349"/>
                    <a:gd name="connsiteY39" fmla="*/ 410750 h 567912"/>
                    <a:gd name="connsiteX40" fmla="*/ 1562824 w 1572349"/>
                    <a:gd name="connsiteY40" fmla="*/ 382175 h 567912"/>
                    <a:gd name="connsiteX41" fmla="*/ 1567587 w 1572349"/>
                    <a:gd name="connsiteY41" fmla="*/ 348837 h 567912"/>
                    <a:gd name="connsiteX42" fmla="*/ 1572349 w 1572349"/>
                    <a:gd name="connsiteY42" fmla="*/ 325025 h 567912"/>
                    <a:gd name="connsiteX43" fmla="*/ 1567587 w 1572349"/>
                    <a:gd name="connsiteY43" fmla="*/ 291687 h 567912"/>
                    <a:gd name="connsiteX44" fmla="*/ 1553299 w 1572349"/>
                    <a:gd name="connsiteY44" fmla="*/ 267875 h 567912"/>
                    <a:gd name="connsiteX45" fmla="*/ 1543774 w 1572349"/>
                    <a:gd name="connsiteY45" fmla="*/ 248825 h 567912"/>
                    <a:gd name="connsiteX46" fmla="*/ 1467574 w 1572349"/>
                    <a:gd name="connsiteY46" fmla="*/ 172625 h 567912"/>
                    <a:gd name="connsiteX47" fmla="*/ 1443762 w 1572349"/>
                    <a:gd name="connsiteY47" fmla="*/ 153575 h 567912"/>
                    <a:gd name="connsiteX48" fmla="*/ 1386612 w 1572349"/>
                    <a:gd name="connsiteY48" fmla="*/ 110712 h 567912"/>
                    <a:gd name="connsiteX49" fmla="*/ 1353274 w 1572349"/>
                    <a:gd name="connsiteY49" fmla="*/ 96425 h 567912"/>
                    <a:gd name="connsiteX50" fmla="*/ 1324699 w 1572349"/>
                    <a:gd name="connsiteY50" fmla="*/ 82137 h 567912"/>
                    <a:gd name="connsiteX51" fmla="*/ 1267549 w 1572349"/>
                    <a:gd name="connsiteY51" fmla="*/ 67850 h 567912"/>
                    <a:gd name="connsiteX52" fmla="*/ 1243737 w 1572349"/>
                    <a:gd name="connsiteY52" fmla="*/ 58325 h 567912"/>
                    <a:gd name="connsiteX53" fmla="*/ 1210399 w 1572349"/>
                    <a:gd name="connsiteY53" fmla="*/ 48800 h 567912"/>
                    <a:gd name="connsiteX54" fmla="*/ 1158012 w 1572349"/>
                    <a:gd name="connsiteY54" fmla="*/ 24987 h 567912"/>
                    <a:gd name="connsiteX55" fmla="*/ 1115149 w 1572349"/>
                    <a:gd name="connsiteY55" fmla="*/ 15462 h 567912"/>
                    <a:gd name="connsiteX56" fmla="*/ 1100862 w 1572349"/>
                    <a:gd name="connsiteY56" fmla="*/ 10700 h 567912"/>
                    <a:gd name="connsiteX57" fmla="*/ 1067524 w 1572349"/>
                    <a:gd name="connsiteY57" fmla="*/ 5937 h 567912"/>
                    <a:gd name="connsiteX58" fmla="*/ 972274 w 1572349"/>
                    <a:gd name="connsiteY58" fmla="*/ 3556 h 567912"/>
                    <a:gd name="connsiteX59" fmla="*/ 810349 w 1572349"/>
                    <a:gd name="connsiteY59" fmla="*/ 3556 h 567912"/>
                    <a:gd name="connsiteX60" fmla="*/ 738912 w 1572349"/>
                    <a:gd name="connsiteY60" fmla="*/ 5937 h 567912"/>
                    <a:gd name="connsiteX61" fmla="*/ 710337 w 1572349"/>
                    <a:gd name="connsiteY61" fmla="*/ 10700 h 567912"/>
                    <a:gd name="connsiteX62" fmla="*/ 636518 w 1572349"/>
                    <a:gd name="connsiteY62" fmla="*/ 11 h 567912"/>
                    <a:gd name="connsiteX63" fmla="*/ 112644 w 1572349"/>
                    <a:gd name="connsiteY63" fmla="*/ 4774 h 567912"/>
                    <a:gd name="connsiteX64" fmla="*/ 19775 w 1572349"/>
                    <a:gd name="connsiteY64" fmla="*/ 63087 h 567912"/>
                    <a:gd name="connsiteX0" fmla="*/ 19775 w 1572349"/>
                    <a:gd name="connsiteY0" fmla="*/ 65823 h 570648"/>
                    <a:gd name="connsiteX1" fmla="*/ 724 w 1572349"/>
                    <a:gd name="connsiteY1" fmla="*/ 222986 h 570648"/>
                    <a:gd name="connsiteX2" fmla="*/ 34062 w 1572349"/>
                    <a:gd name="connsiteY2" fmla="*/ 299186 h 570648"/>
                    <a:gd name="connsiteX3" fmla="*/ 62637 w 1572349"/>
                    <a:gd name="connsiteY3" fmla="*/ 342048 h 570648"/>
                    <a:gd name="connsiteX4" fmla="*/ 76924 w 1572349"/>
                    <a:gd name="connsiteY4" fmla="*/ 365861 h 570648"/>
                    <a:gd name="connsiteX5" fmla="*/ 124549 w 1572349"/>
                    <a:gd name="connsiteY5" fmla="*/ 413486 h 570648"/>
                    <a:gd name="connsiteX6" fmla="*/ 134074 w 1572349"/>
                    <a:gd name="connsiteY6" fmla="*/ 427773 h 570648"/>
                    <a:gd name="connsiteX7" fmla="*/ 172174 w 1572349"/>
                    <a:gd name="connsiteY7" fmla="*/ 461111 h 570648"/>
                    <a:gd name="connsiteX8" fmla="*/ 195987 w 1572349"/>
                    <a:gd name="connsiteY8" fmla="*/ 484923 h 570648"/>
                    <a:gd name="connsiteX9" fmla="*/ 219799 w 1572349"/>
                    <a:gd name="connsiteY9" fmla="*/ 503973 h 570648"/>
                    <a:gd name="connsiteX10" fmla="*/ 276949 w 1572349"/>
                    <a:gd name="connsiteY10" fmla="*/ 556361 h 570648"/>
                    <a:gd name="connsiteX11" fmla="*/ 291237 w 1572349"/>
                    <a:gd name="connsiteY11" fmla="*/ 561123 h 570648"/>
                    <a:gd name="connsiteX12" fmla="*/ 362674 w 1572349"/>
                    <a:gd name="connsiteY12" fmla="*/ 570648 h 570648"/>
                    <a:gd name="connsiteX13" fmla="*/ 438874 w 1572349"/>
                    <a:gd name="connsiteY13" fmla="*/ 546836 h 570648"/>
                    <a:gd name="connsiteX14" fmla="*/ 476974 w 1572349"/>
                    <a:gd name="connsiteY14" fmla="*/ 518261 h 570648"/>
                    <a:gd name="connsiteX15" fmla="*/ 496024 w 1572349"/>
                    <a:gd name="connsiteY15" fmla="*/ 508736 h 570648"/>
                    <a:gd name="connsiteX16" fmla="*/ 538887 w 1572349"/>
                    <a:gd name="connsiteY16" fmla="*/ 480161 h 570648"/>
                    <a:gd name="connsiteX17" fmla="*/ 567462 w 1572349"/>
                    <a:gd name="connsiteY17" fmla="*/ 470636 h 570648"/>
                    <a:gd name="connsiteX18" fmla="*/ 615087 w 1572349"/>
                    <a:gd name="connsiteY18" fmla="*/ 446823 h 570648"/>
                    <a:gd name="connsiteX19" fmla="*/ 629374 w 1572349"/>
                    <a:gd name="connsiteY19" fmla="*/ 437298 h 570648"/>
                    <a:gd name="connsiteX20" fmla="*/ 653187 w 1572349"/>
                    <a:gd name="connsiteY20" fmla="*/ 427773 h 570648"/>
                    <a:gd name="connsiteX21" fmla="*/ 738912 w 1572349"/>
                    <a:gd name="connsiteY21" fmla="*/ 413486 h 570648"/>
                    <a:gd name="connsiteX22" fmla="*/ 867499 w 1572349"/>
                    <a:gd name="connsiteY22" fmla="*/ 408723 h 570648"/>
                    <a:gd name="connsiteX23" fmla="*/ 967512 w 1572349"/>
                    <a:gd name="connsiteY23" fmla="*/ 413486 h 570648"/>
                    <a:gd name="connsiteX24" fmla="*/ 1010374 w 1572349"/>
                    <a:gd name="connsiteY24" fmla="*/ 427773 h 570648"/>
                    <a:gd name="connsiteX25" fmla="*/ 1024662 w 1572349"/>
                    <a:gd name="connsiteY25" fmla="*/ 432536 h 570648"/>
                    <a:gd name="connsiteX26" fmla="*/ 1057999 w 1572349"/>
                    <a:gd name="connsiteY26" fmla="*/ 451586 h 570648"/>
                    <a:gd name="connsiteX27" fmla="*/ 1077049 w 1572349"/>
                    <a:gd name="connsiteY27" fmla="*/ 456348 h 570648"/>
                    <a:gd name="connsiteX28" fmla="*/ 1105624 w 1572349"/>
                    <a:gd name="connsiteY28" fmla="*/ 470636 h 570648"/>
                    <a:gd name="connsiteX29" fmla="*/ 1119912 w 1572349"/>
                    <a:gd name="connsiteY29" fmla="*/ 475398 h 570648"/>
                    <a:gd name="connsiteX30" fmla="*/ 1153249 w 1572349"/>
                    <a:gd name="connsiteY30" fmla="*/ 489686 h 570648"/>
                    <a:gd name="connsiteX31" fmla="*/ 1186587 w 1572349"/>
                    <a:gd name="connsiteY31" fmla="*/ 508736 h 570648"/>
                    <a:gd name="connsiteX32" fmla="*/ 1215162 w 1572349"/>
                    <a:gd name="connsiteY32" fmla="*/ 527786 h 570648"/>
                    <a:gd name="connsiteX33" fmla="*/ 1267549 w 1572349"/>
                    <a:gd name="connsiteY33" fmla="*/ 542073 h 570648"/>
                    <a:gd name="connsiteX34" fmla="*/ 1377087 w 1572349"/>
                    <a:gd name="connsiteY34" fmla="*/ 532548 h 570648"/>
                    <a:gd name="connsiteX35" fmla="*/ 1429474 w 1572349"/>
                    <a:gd name="connsiteY35" fmla="*/ 527786 h 570648"/>
                    <a:gd name="connsiteX36" fmla="*/ 1477099 w 1572349"/>
                    <a:gd name="connsiteY36" fmla="*/ 513498 h 570648"/>
                    <a:gd name="connsiteX37" fmla="*/ 1491387 w 1572349"/>
                    <a:gd name="connsiteY37" fmla="*/ 499211 h 570648"/>
                    <a:gd name="connsiteX38" fmla="*/ 1529487 w 1572349"/>
                    <a:gd name="connsiteY38" fmla="*/ 451586 h 570648"/>
                    <a:gd name="connsiteX39" fmla="*/ 1553299 w 1572349"/>
                    <a:gd name="connsiteY39" fmla="*/ 413486 h 570648"/>
                    <a:gd name="connsiteX40" fmla="*/ 1562824 w 1572349"/>
                    <a:gd name="connsiteY40" fmla="*/ 384911 h 570648"/>
                    <a:gd name="connsiteX41" fmla="*/ 1567587 w 1572349"/>
                    <a:gd name="connsiteY41" fmla="*/ 351573 h 570648"/>
                    <a:gd name="connsiteX42" fmla="*/ 1572349 w 1572349"/>
                    <a:gd name="connsiteY42" fmla="*/ 327761 h 570648"/>
                    <a:gd name="connsiteX43" fmla="*/ 1567587 w 1572349"/>
                    <a:gd name="connsiteY43" fmla="*/ 294423 h 570648"/>
                    <a:gd name="connsiteX44" fmla="*/ 1553299 w 1572349"/>
                    <a:gd name="connsiteY44" fmla="*/ 270611 h 570648"/>
                    <a:gd name="connsiteX45" fmla="*/ 1543774 w 1572349"/>
                    <a:gd name="connsiteY45" fmla="*/ 251561 h 570648"/>
                    <a:gd name="connsiteX46" fmla="*/ 1467574 w 1572349"/>
                    <a:gd name="connsiteY46" fmla="*/ 175361 h 570648"/>
                    <a:gd name="connsiteX47" fmla="*/ 1443762 w 1572349"/>
                    <a:gd name="connsiteY47" fmla="*/ 156311 h 570648"/>
                    <a:gd name="connsiteX48" fmla="*/ 1386612 w 1572349"/>
                    <a:gd name="connsiteY48" fmla="*/ 113448 h 570648"/>
                    <a:gd name="connsiteX49" fmla="*/ 1353274 w 1572349"/>
                    <a:gd name="connsiteY49" fmla="*/ 99161 h 570648"/>
                    <a:gd name="connsiteX50" fmla="*/ 1324699 w 1572349"/>
                    <a:gd name="connsiteY50" fmla="*/ 84873 h 570648"/>
                    <a:gd name="connsiteX51" fmla="*/ 1267549 w 1572349"/>
                    <a:gd name="connsiteY51" fmla="*/ 70586 h 570648"/>
                    <a:gd name="connsiteX52" fmla="*/ 1243737 w 1572349"/>
                    <a:gd name="connsiteY52" fmla="*/ 61061 h 570648"/>
                    <a:gd name="connsiteX53" fmla="*/ 1210399 w 1572349"/>
                    <a:gd name="connsiteY53" fmla="*/ 51536 h 570648"/>
                    <a:gd name="connsiteX54" fmla="*/ 1158012 w 1572349"/>
                    <a:gd name="connsiteY54" fmla="*/ 27723 h 570648"/>
                    <a:gd name="connsiteX55" fmla="*/ 1115149 w 1572349"/>
                    <a:gd name="connsiteY55" fmla="*/ 18198 h 570648"/>
                    <a:gd name="connsiteX56" fmla="*/ 1100862 w 1572349"/>
                    <a:gd name="connsiteY56" fmla="*/ 13436 h 570648"/>
                    <a:gd name="connsiteX57" fmla="*/ 1067524 w 1572349"/>
                    <a:gd name="connsiteY57" fmla="*/ 8673 h 570648"/>
                    <a:gd name="connsiteX58" fmla="*/ 972274 w 1572349"/>
                    <a:gd name="connsiteY58" fmla="*/ 6292 h 570648"/>
                    <a:gd name="connsiteX59" fmla="*/ 810349 w 1572349"/>
                    <a:gd name="connsiteY59" fmla="*/ 6292 h 570648"/>
                    <a:gd name="connsiteX60" fmla="*/ 738912 w 1572349"/>
                    <a:gd name="connsiteY60" fmla="*/ 8673 h 570648"/>
                    <a:gd name="connsiteX61" fmla="*/ 710337 w 1572349"/>
                    <a:gd name="connsiteY61" fmla="*/ 191 h 570648"/>
                    <a:gd name="connsiteX62" fmla="*/ 636518 w 1572349"/>
                    <a:gd name="connsiteY62" fmla="*/ 2747 h 570648"/>
                    <a:gd name="connsiteX63" fmla="*/ 112644 w 1572349"/>
                    <a:gd name="connsiteY63" fmla="*/ 7510 h 570648"/>
                    <a:gd name="connsiteX64" fmla="*/ 19775 w 1572349"/>
                    <a:gd name="connsiteY64" fmla="*/ 65823 h 570648"/>
                    <a:gd name="connsiteX0" fmla="*/ 19775 w 1572349"/>
                    <a:gd name="connsiteY0" fmla="*/ 63097 h 567922"/>
                    <a:gd name="connsiteX1" fmla="*/ 724 w 1572349"/>
                    <a:gd name="connsiteY1" fmla="*/ 220260 h 567922"/>
                    <a:gd name="connsiteX2" fmla="*/ 34062 w 1572349"/>
                    <a:gd name="connsiteY2" fmla="*/ 296460 h 567922"/>
                    <a:gd name="connsiteX3" fmla="*/ 62637 w 1572349"/>
                    <a:gd name="connsiteY3" fmla="*/ 339322 h 567922"/>
                    <a:gd name="connsiteX4" fmla="*/ 76924 w 1572349"/>
                    <a:gd name="connsiteY4" fmla="*/ 363135 h 567922"/>
                    <a:gd name="connsiteX5" fmla="*/ 124549 w 1572349"/>
                    <a:gd name="connsiteY5" fmla="*/ 410760 h 567922"/>
                    <a:gd name="connsiteX6" fmla="*/ 134074 w 1572349"/>
                    <a:gd name="connsiteY6" fmla="*/ 425047 h 567922"/>
                    <a:gd name="connsiteX7" fmla="*/ 172174 w 1572349"/>
                    <a:gd name="connsiteY7" fmla="*/ 458385 h 567922"/>
                    <a:gd name="connsiteX8" fmla="*/ 195987 w 1572349"/>
                    <a:gd name="connsiteY8" fmla="*/ 482197 h 567922"/>
                    <a:gd name="connsiteX9" fmla="*/ 219799 w 1572349"/>
                    <a:gd name="connsiteY9" fmla="*/ 501247 h 567922"/>
                    <a:gd name="connsiteX10" fmla="*/ 276949 w 1572349"/>
                    <a:gd name="connsiteY10" fmla="*/ 553635 h 567922"/>
                    <a:gd name="connsiteX11" fmla="*/ 291237 w 1572349"/>
                    <a:gd name="connsiteY11" fmla="*/ 558397 h 567922"/>
                    <a:gd name="connsiteX12" fmla="*/ 362674 w 1572349"/>
                    <a:gd name="connsiteY12" fmla="*/ 567922 h 567922"/>
                    <a:gd name="connsiteX13" fmla="*/ 438874 w 1572349"/>
                    <a:gd name="connsiteY13" fmla="*/ 544110 h 567922"/>
                    <a:gd name="connsiteX14" fmla="*/ 476974 w 1572349"/>
                    <a:gd name="connsiteY14" fmla="*/ 515535 h 567922"/>
                    <a:gd name="connsiteX15" fmla="*/ 496024 w 1572349"/>
                    <a:gd name="connsiteY15" fmla="*/ 506010 h 567922"/>
                    <a:gd name="connsiteX16" fmla="*/ 538887 w 1572349"/>
                    <a:gd name="connsiteY16" fmla="*/ 477435 h 567922"/>
                    <a:gd name="connsiteX17" fmla="*/ 567462 w 1572349"/>
                    <a:gd name="connsiteY17" fmla="*/ 467910 h 567922"/>
                    <a:gd name="connsiteX18" fmla="*/ 615087 w 1572349"/>
                    <a:gd name="connsiteY18" fmla="*/ 444097 h 567922"/>
                    <a:gd name="connsiteX19" fmla="*/ 629374 w 1572349"/>
                    <a:gd name="connsiteY19" fmla="*/ 434572 h 567922"/>
                    <a:gd name="connsiteX20" fmla="*/ 653187 w 1572349"/>
                    <a:gd name="connsiteY20" fmla="*/ 425047 h 567922"/>
                    <a:gd name="connsiteX21" fmla="*/ 738912 w 1572349"/>
                    <a:gd name="connsiteY21" fmla="*/ 410760 h 567922"/>
                    <a:gd name="connsiteX22" fmla="*/ 867499 w 1572349"/>
                    <a:gd name="connsiteY22" fmla="*/ 405997 h 567922"/>
                    <a:gd name="connsiteX23" fmla="*/ 967512 w 1572349"/>
                    <a:gd name="connsiteY23" fmla="*/ 410760 h 567922"/>
                    <a:gd name="connsiteX24" fmla="*/ 1010374 w 1572349"/>
                    <a:gd name="connsiteY24" fmla="*/ 425047 h 567922"/>
                    <a:gd name="connsiteX25" fmla="*/ 1024662 w 1572349"/>
                    <a:gd name="connsiteY25" fmla="*/ 429810 h 567922"/>
                    <a:gd name="connsiteX26" fmla="*/ 1057999 w 1572349"/>
                    <a:gd name="connsiteY26" fmla="*/ 448860 h 567922"/>
                    <a:gd name="connsiteX27" fmla="*/ 1077049 w 1572349"/>
                    <a:gd name="connsiteY27" fmla="*/ 453622 h 567922"/>
                    <a:gd name="connsiteX28" fmla="*/ 1105624 w 1572349"/>
                    <a:gd name="connsiteY28" fmla="*/ 467910 h 567922"/>
                    <a:gd name="connsiteX29" fmla="*/ 1119912 w 1572349"/>
                    <a:gd name="connsiteY29" fmla="*/ 472672 h 567922"/>
                    <a:gd name="connsiteX30" fmla="*/ 1153249 w 1572349"/>
                    <a:gd name="connsiteY30" fmla="*/ 486960 h 567922"/>
                    <a:gd name="connsiteX31" fmla="*/ 1186587 w 1572349"/>
                    <a:gd name="connsiteY31" fmla="*/ 506010 h 567922"/>
                    <a:gd name="connsiteX32" fmla="*/ 1215162 w 1572349"/>
                    <a:gd name="connsiteY32" fmla="*/ 525060 h 567922"/>
                    <a:gd name="connsiteX33" fmla="*/ 1267549 w 1572349"/>
                    <a:gd name="connsiteY33" fmla="*/ 539347 h 567922"/>
                    <a:gd name="connsiteX34" fmla="*/ 1377087 w 1572349"/>
                    <a:gd name="connsiteY34" fmla="*/ 529822 h 567922"/>
                    <a:gd name="connsiteX35" fmla="*/ 1429474 w 1572349"/>
                    <a:gd name="connsiteY35" fmla="*/ 525060 h 567922"/>
                    <a:gd name="connsiteX36" fmla="*/ 1477099 w 1572349"/>
                    <a:gd name="connsiteY36" fmla="*/ 510772 h 567922"/>
                    <a:gd name="connsiteX37" fmla="*/ 1491387 w 1572349"/>
                    <a:gd name="connsiteY37" fmla="*/ 496485 h 567922"/>
                    <a:gd name="connsiteX38" fmla="*/ 1529487 w 1572349"/>
                    <a:gd name="connsiteY38" fmla="*/ 448860 h 567922"/>
                    <a:gd name="connsiteX39" fmla="*/ 1553299 w 1572349"/>
                    <a:gd name="connsiteY39" fmla="*/ 410760 h 567922"/>
                    <a:gd name="connsiteX40" fmla="*/ 1562824 w 1572349"/>
                    <a:gd name="connsiteY40" fmla="*/ 382185 h 567922"/>
                    <a:gd name="connsiteX41" fmla="*/ 1567587 w 1572349"/>
                    <a:gd name="connsiteY41" fmla="*/ 348847 h 567922"/>
                    <a:gd name="connsiteX42" fmla="*/ 1572349 w 1572349"/>
                    <a:gd name="connsiteY42" fmla="*/ 325035 h 567922"/>
                    <a:gd name="connsiteX43" fmla="*/ 1567587 w 1572349"/>
                    <a:gd name="connsiteY43" fmla="*/ 291697 h 567922"/>
                    <a:gd name="connsiteX44" fmla="*/ 1553299 w 1572349"/>
                    <a:gd name="connsiteY44" fmla="*/ 267885 h 567922"/>
                    <a:gd name="connsiteX45" fmla="*/ 1543774 w 1572349"/>
                    <a:gd name="connsiteY45" fmla="*/ 248835 h 567922"/>
                    <a:gd name="connsiteX46" fmla="*/ 1467574 w 1572349"/>
                    <a:gd name="connsiteY46" fmla="*/ 172635 h 567922"/>
                    <a:gd name="connsiteX47" fmla="*/ 1443762 w 1572349"/>
                    <a:gd name="connsiteY47" fmla="*/ 153585 h 567922"/>
                    <a:gd name="connsiteX48" fmla="*/ 1386612 w 1572349"/>
                    <a:gd name="connsiteY48" fmla="*/ 110722 h 567922"/>
                    <a:gd name="connsiteX49" fmla="*/ 1353274 w 1572349"/>
                    <a:gd name="connsiteY49" fmla="*/ 96435 h 567922"/>
                    <a:gd name="connsiteX50" fmla="*/ 1324699 w 1572349"/>
                    <a:gd name="connsiteY50" fmla="*/ 82147 h 567922"/>
                    <a:gd name="connsiteX51" fmla="*/ 1267549 w 1572349"/>
                    <a:gd name="connsiteY51" fmla="*/ 67860 h 567922"/>
                    <a:gd name="connsiteX52" fmla="*/ 1243737 w 1572349"/>
                    <a:gd name="connsiteY52" fmla="*/ 58335 h 567922"/>
                    <a:gd name="connsiteX53" fmla="*/ 1210399 w 1572349"/>
                    <a:gd name="connsiteY53" fmla="*/ 48810 h 567922"/>
                    <a:gd name="connsiteX54" fmla="*/ 1158012 w 1572349"/>
                    <a:gd name="connsiteY54" fmla="*/ 24997 h 567922"/>
                    <a:gd name="connsiteX55" fmla="*/ 1115149 w 1572349"/>
                    <a:gd name="connsiteY55" fmla="*/ 15472 h 567922"/>
                    <a:gd name="connsiteX56" fmla="*/ 1100862 w 1572349"/>
                    <a:gd name="connsiteY56" fmla="*/ 10710 h 567922"/>
                    <a:gd name="connsiteX57" fmla="*/ 1067524 w 1572349"/>
                    <a:gd name="connsiteY57" fmla="*/ 5947 h 567922"/>
                    <a:gd name="connsiteX58" fmla="*/ 972274 w 1572349"/>
                    <a:gd name="connsiteY58" fmla="*/ 3566 h 567922"/>
                    <a:gd name="connsiteX59" fmla="*/ 810349 w 1572349"/>
                    <a:gd name="connsiteY59" fmla="*/ 3566 h 567922"/>
                    <a:gd name="connsiteX60" fmla="*/ 738912 w 1572349"/>
                    <a:gd name="connsiteY60" fmla="*/ 5947 h 567922"/>
                    <a:gd name="connsiteX61" fmla="*/ 710337 w 1572349"/>
                    <a:gd name="connsiteY61" fmla="*/ 6295 h 567922"/>
                    <a:gd name="connsiteX62" fmla="*/ 636518 w 1572349"/>
                    <a:gd name="connsiteY62" fmla="*/ 21 h 567922"/>
                    <a:gd name="connsiteX63" fmla="*/ 112644 w 1572349"/>
                    <a:gd name="connsiteY63" fmla="*/ 4784 h 567922"/>
                    <a:gd name="connsiteX64" fmla="*/ 19775 w 1572349"/>
                    <a:gd name="connsiteY64" fmla="*/ 63097 h 567922"/>
                    <a:gd name="connsiteX0" fmla="*/ 19775 w 1572349"/>
                    <a:gd name="connsiteY0" fmla="*/ 63152 h 567977"/>
                    <a:gd name="connsiteX1" fmla="*/ 724 w 1572349"/>
                    <a:gd name="connsiteY1" fmla="*/ 220315 h 567977"/>
                    <a:gd name="connsiteX2" fmla="*/ 34062 w 1572349"/>
                    <a:gd name="connsiteY2" fmla="*/ 296515 h 567977"/>
                    <a:gd name="connsiteX3" fmla="*/ 62637 w 1572349"/>
                    <a:gd name="connsiteY3" fmla="*/ 339377 h 567977"/>
                    <a:gd name="connsiteX4" fmla="*/ 76924 w 1572349"/>
                    <a:gd name="connsiteY4" fmla="*/ 363190 h 567977"/>
                    <a:gd name="connsiteX5" fmla="*/ 124549 w 1572349"/>
                    <a:gd name="connsiteY5" fmla="*/ 410815 h 567977"/>
                    <a:gd name="connsiteX6" fmla="*/ 134074 w 1572349"/>
                    <a:gd name="connsiteY6" fmla="*/ 425102 h 567977"/>
                    <a:gd name="connsiteX7" fmla="*/ 172174 w 1572349"/>
                    <a:gd name="connsiteY7" fmla="*/ 458440 h 567977"/>
                    <a:gd name="connsiteX8" fmla="*/ 195987 w 1572349"/>
                    <a:gd name="connsiteY8" fmla="*/ 482252 h 567977"/>
                    <a:gd name="connsiteX9" fmla="*/ 219799 w 1572349"/>
                    <a:gd name="connsiteY9" fmla="*/ 501302 h 567977"/>
                    <a:gd name="connsiteX10" fmla="*/ 276949 w 1572349"/>
                    <a:gd name="connsiteY10" fmla="*/ 553690 h 567977"/>
                    <a:gd name="connsiteX11" fmla="*/ 291237 w 1572349"/>
                    <a:gd name="connsiteY11" fmla="*/ 558452 h 567977"/>
                    <a:gd name="connsiteX12" fmla="*/ 362674 w 1572349"/>
                    <a:gd name="connsiteY12" fmla="*/ 567977 h 567977"/>
                    <a:gd name="connsiteX13" fmla="*/ 438874 w 1572349"/>
                    <a:gd name="connsiteY13" fmla="*/ 544165 h 567977"/>
                    <a:gd name="connsiteX14" fmla="*/ 476974 w 1572349"/>
                    <a:gd name="connsiteY14" fmla="*/ 515590 h 567977"/>
                    <a:gd name="connsiteX15" fmla="*/ 496024 w 1572349"/>
                    <a:gd name="connsiteY15" fmla="*/ 506065 h 567977"/>
                    <a:gd name="connsiteX16" fmla="*/ 538887 w 1572349"/>
                    <a:gd name="connsiteY16" fmla="*/ 477490 h 567977"/>
                    <a:gd name="connsiteX17" fmla="*/ 567462 w 1572349"/>
                    <a:gd name="connsiteY17" fmla="*/ 467965 h 567977"/>
                    <a:gd name="connsiteX18" fmla="*/ 615087 w 1572349"/>
                    <a:gd name="connsiteY18" fmla="*/ 444152 h 567977"/>
                    <a:gd name="connsiteX19" fmla="*/ 629374 w 1572349"/>
                    <a:gd name="connsiteY19" fmla="*/ 434627 h 567977"/>
                    <a:gd name="connsiteX20" fmla="*/ 653187 w 1572349"/>
                    <a:gd name="connsiteY20" fmla="*/ 425102 h 567977"/>
                    <a:gd name="connsiteX21" fmla="*/ 738912 w 1572349"/>
                    <a:gd name="connsiteY21" fmla="*/ 410815 h 567977"/>
                    <a:gd name="connsiteX22" fmla="*/ 867499 w 1572349"/>
                    <a:gd name="connsiteY22" fmla="*/ 406052 h 567977"/>
                    <a:gd name="connsiteX23" fmla="*/ 967512 w 1572349"/>
                    <a:gd name="connsiteY23" fmla="*/ 410815 h 567977"/>
                    <a:gd name="connsiteX24" fmla="*/ 1010374 w 1572349"/>
                    <a:gd name="connsiteY24" fmla="*/ 425102 h 567977"/>
                    <a:gd name="connsiteX25" fmla="*/ 1024662 w 1572349"/>
                    <a:gd name="connsiteY25" fmla="*/ 429865 h 567977"/>
                    <a:gd name="connsiteX26" fmla="*/ 1057999 w 1572349"/>
                    <a:gd name="connsiteY26" fmla="*/ 448915 h 567977"/>
                    <a:gd name="connsiteX27" fmla="*/ 1077049 w 1572349"/>
                    <a:gd name="connsiteY27" fmla="*/ 453677 h 567977"/>
                    <a:gd name="connsiteX28" fmla="*/ 1105624 w 1572349"/>
                    <a:gd name="connsiteY28" fmla="*/ 467965 h 567977"/>
                    <a:gd name="connsiteX29" fmla="*/ 1119912 w 1572349"/>
                    <a:gd name="connsiteY29" fmla="*/ 472727 h 567977"/>
                    <a:gd name="connsiteX30" fmla="*/ 1153249 w 1572349"/>
                    <a:gd name="connsiteY30" fmla="*/ 487015 h 567977"/>
                    <a:gd name="connsiteX31" fmla="*/ 1186587 w 1572349"/>
                    <a:gd name="connsiteY31" fmla="*/ 506065 h 567977"/>
                    <a:gd name="connsiteX32" fmla="*/ 1215162 w 1572349"/>
                    <a:gd name="connsiteY32" fmla="*/ 525115 h 567977"/>
                    <a:gd name="connsiteX33" fmla="*/ 1267549 w 1572349"/>
                    <a:gd name="connsiteY33" fmla="*/ 539402 h 567977"/>
                    <a:gd name="connsiteX34" fmla="*/ 1377087 w 1572349"/>
                    <a:gd name="connsiteY34" fmla="*/ 529877 h 567977"/>
                    <a:gd name="connsiteX35" fmla="*/ 1429474 w 1572349"/>
                    <a:gd name="connsiteY35" fmla="*/ 525115 h 567977"/>
                    <a:gd name="connsiteX36" fmla="*/ 1477099 w 1572349"/>
                    <a:gd name="connsiteY36" fmla="*/ 510827 h 567977"/>
                    <a:gd name="connsiteX37" fmla="*/ 1491387 w 1572349"/>
                    <a:gd name="connsiteY37" fmla="*/ 496540 h 567977"/>
                    <a:gd name="connsiteX38" fmla="*/ 1529487 w 1572349"/>
                    <a:gd name="connsiteY38" fmla="*/ 448915 h 567977"/>
                    <a:gd name="connsiteX39" fmla="*/ 1553299 w 1572349"/>
                    <a:gd name="connsiteY39" fmla="*/ 410815 h 567977"/>
                    <a:gd name="connsiteX40" fmla="*/ 1562824 w 1572349"/>
                    <a:gd name="connsiteY40" fmla="*/ 382240 h 567977"/>
                    <a:gd name="connsiteX41" fmla="*/ 1567587 w 1572349"/>
                    <a:gd name="connsiteY41" fmla="*/ 348902 h 567977"/>
                    <a:gd name="connsiteX42" fmla="*/ 1572349 w 1572349"/>
                    <a:gd name="connsiteY42" fmla="*/ 325090 h 567977"/>
                    <a:gd name="connsiteX43" fmla="*/ 1567587 w 1572349"/>
                    <a:gd name="connsiteY43" fmla="*/ 291752 h 567977"/>
                    <a:gd name="connsiteX44" fmla="*/ 1553299 w 1572349"/>
                    <a:gd name="connsiteY44" fmla="*/ 267940 h 567977"/>
                    <a:gd name="connsiteX45" fmla="*/ 1543774 w 1572349"/>
                    <a:gd name="connsiteY45" fmla="*/ 248890 h 567977"/>
                    <a:gd name="connsiteX46" fmla="*/ 1467574 w 1572349"/>
                    <a:gd name="connsiteY46" fmla="*/ 172690 h 567977"/>
                    <a:gd name="connsiteX47" fmla="*/ 1443762 w 1572349"/>
                    <a:gd name="connsiteY47" fmla="*/ 153640 h 567977"/>
                    <a:gd name="connsiteX48" fmla="*/ 1386612 w 1572349"/>
                    <a:gd name="connsiteY48" fmla="*/ 110777 h 567977"/>
                    <a:gd name="connsiteX49" fmla="*/ 1353274 w 1572349"/>
                    <a:gd name="connsiteY49" fmla="*/ 96490 h 567977"/>
                    <a:gd name="connsiteX50" fmla="*/ 1324699 w 1572349"/>
                    <a:gd name="connsiteY50" fmla="*/ 82202 h 567977"/>
                    <a:gd name="connsiteX51" fmla="*/ 1267549 w 1572349"/>
                    <a:gd name="connsiteY51" fmla="*/ 67915 h 567977"/>
                    <a:gd name="connsiteX52" fmla="*/ 1243737 w 1572349"/>
                    <a:gd name="connsiteY52" fmla="*/ 58390 h 567977"/>
                    <a:gd name="connsiteX53" fmla="*/ 1210399 w 1572349"/>
                    <a:gd name="connsiteY53" fmla="*/ 48865 h 567977"/>
                    <a:gd name="connsiteX54" fmla="*/ 1158012 w 1572349"/>
                    <a:gd name="connsiteY54" fmla="*/ 25052 h 567977"/>
                    <a:gd name="connsiteX55" fmla="*/ 1115149 w 1572349"/>
                    <a:gd name="connsiteY55" fmla="*/ 15527 h 567977"/>
                    <a:gd name="connsiteX56" fmla="*/ 1100862 w 1572349"/>
                    <a:gd name="connsiteY56" fmla="*/ 10765 h 567977"/>
                    <a:gd name="connsiteX57" fmla="*/ 1067524 w 1572349"/>
                    <a:gd name="connsiteY57" fmla="*/ 6002 h 567977"/>
                    <a:gd name="connsiteX58" fmla="*/ 972274 w 1572349"/>
                    <a:gd name="connsiteY58" fmla="*/ 3621 h 567977"/>
                    <a:gd name="connsiteX59" fmla="*/ 810349 w 1572349"/>
                    <a:gd name="connsiteY59" fmla="*/ 3621 h 567977"/>
                    <a:gd name="connsiteX60" fmla="*/ 738912 w 1572349"/>
                    <a:gd name="connsiteY60" fmla="*/ 6002 h 567977"/>
                    <a:gd name="connsiteX61" fmla="*/ 712718 w 1572349"/>
                    <a:gd name="connsiteY61" fmla="*/ 1935 h 567977"/>
                    <a:gd name="connsiteX62" fmla="*/ 636518 w 1572349"/>
                    <a:gd name="connsiteY62" fmla="*/ 76 h 567977"/>
                    <a:gd name="connsiteX63" fmla="*/ 112644 w 1572349"/>
                    <a:gd name="connsiteY63" fmla="*/ 4839 h 567977"/>
                    <a:gd name="connsiteX64" fmla="*/ 19775 w 1572349"/>
                    <a:gd name="connsiteY64" fmla="*/ 63152 h 567977"/>
                    <a:gd name="connsiteX0" fmla="*/ 19775 w 1572349"/>
                    <a:gd name="connsiteY0" fmla="*/ 63140 h 567965"/>
                    <a:gd name="connsiteX1" fmla="*/ 724 w 1572349"/>
                    <a:gd name="connsiteY1" fmla="*/ 220303 h 567965"/>
                    <a:gd name="connsiteX2" fmla="*/ 34062 w 1572349"/>
                    <a:gd name="connsiteY2" fmla="*/ 296503 h 567965"/>
                    <a:gd name="connsiteX3" fmla="*/ 62637 w 1572349"/>
                    <a:gd name="connsiteY3" fmla="*/ 339365 h 567965"/>
                    <a:gd name="connsiteX4" fmla="*/ 76924 w 1572349"/>
                    <a:gd name="connsiteY4" fmla="*/ 363178 h 567965"/>
                    <a:gd name="connsiteX5" fmla="*/ 124549 w 1572349"/>
                    <a:gd name="connsiteY5" fmla="*/ 410803 h 567965"/>
                    <a:gd name="connsiteX6" fmla="*/ 134074 w 1572349"/>
                    <a:gd name="connsiteY6" fmla="*/ 425090 h 567965"/>
                    <a:gd name="connsiteX7" fmla="*/ 172174 w 1572349"/>
                    <a:gd name="connsiteY7" fmla="*/ 458428 h 567965"/>
                    <a:gd name="connsiteX8" fmla="*/ 195987 w 1572349"/>
                    <a:gd name="connsiteY8" fmla="*/ 482240 h 567965"/>
                    <a:gd name="connsiteX9" fmla="*/ 219799 w 1572349"/>
                    <a:gd name="connsiteY9" fmla="*/ 501290 h 567965"/>
                    <a:gd name="connsiteX10" fmla="*/ 276949 w 1572349"/>
                    <a:gd name="connsiteY10" fmla="*/ 553678 h 567965"/>
                    <a:gd name="connsiteX11" fmla="*/ 291237 w 1572349"/>
                    <a:gd name="connsiteY11" fmla="*/ 558440 h 567965"/>
                    <a:gd name="connsiteX12" fmla="*/ 362674 w 1572349"/>
                    <a:gd name="connsiteY12" fmla="*/ 567965 h 567965"/>
                    <a:gd name="connsiteX13" fmla="*/ 438874 w 1572349"/>
                    <a:gd name="connsiteY13" fmla="*/ 544153 h 567965"/>
                    <a:gd name="connsiteX14" fmla="*/ 476974 w 1572349"/>
                    <a:gd name="connsiteY14" fmla="*/ 515578 h 567965"/>
                    <a:gd name="connsiteX15" fmla="*/ 496024 w 1572349"/>
                    <a:gd name="connsiteY15" fmla="*/ 506053 h 567965"/>
                    <a:gd name="connsiteX16" fmla="*/ 538887 w 1572349"/>
                    <a:gd name="connsiteY16" fmla="*/ 477478 h 567965"/>
                    <a:gd name="connsiteX17" fmla="*/ 567462 w 1572349"/>
                    <a:gd name="connsiteY17" fmla="*/ 467953 h 567965"/>
                    <a:gd name="connsiteX18" fmla="*/ 615087 w 1572349"/>
                    <a:gd name="connsiteY18" fmla="*/ 444140 h 567965"/>
                    <a:gd name="connsiteX19" fmla="*/ 629374 w 1572349"/>
                    <a:gd name="connsiteY19" fmla="*/ 434615 h 567965"/>
                    <a:gd name="connsiteX20" fmla="*/ 653187 w 1572349"/>
                    <a:gd name="connsiteY20" fmla="*/ 425090 h 567965"/>
                    <a:gd name="connsiteX21" fmla="*/ 738912 w 1572349"/>
                    <a:gd name="connsiteY21" fmla="*/ 410803 h 567965"/>
                    <a:gd name="connsiteX22" fmla="*/ 867499 w 1572349"/>
                    <a:gd name="connsiteY22" fmla="*/ 406040 h 567965"/>
                    <a:gd name="connsiteX23" fmla="*/ 967512 w 1572349"/>
                    <a:gd name="connsiteY23" fmla="*/ 410803 h 567965"/>
                    <a:gd name="connsiteX24" fmla="*/ 1010374 w 1572349"/>
                    <a:gd name="connsiteY24" fmla="*/ 425090 h 567965"/>
                    <a:gd name="connsiteX25" fmla="*/ 1024662 w 1572349"/>
                    <a:gd name="connsiteY25" fmla="*/ 429853 h 567965"/>
                    <a:gd name="connsiteX26" fmla="*/ 1057999 w 1572349"/>
                    <a:gd name="connsiteY26" fmla="*/ 448903 h 567965"/>
                    <a:gd name="connsiteX27" fmla="*/ 1077049 w 1572349"/>
                    <a:gd name="connsiteY27" fmla="*/ 453665 h 567965"/>
                    <a:gd name="connsiteX28" fmla="*/ 1105624 w 1572349"/>
                    <a:gd name="connsiteY28" fmla="*/ 467953 h 567965"/>
                    <a:gd name="connsiteX29" fmla="*/ 1119912 w 1572349"/>
                    <a:gd name="connsiteY29" fmla="*/ 472715 h 567965"/>
                    <a:gd name="connsiteX30" fmla="*/ 1153249 w 1572349"/>
                    <a:gd name="connsiteY30" fmla="*/ 487003 h 567965"/>
                    <a:gd name="connsiteX31" fmla="*/ 1186587 w 1572349"/>
                    <a:gd name="connsiteY31" fmla="*/ 506053 h 567965"/>
                    <a:gd name="connsiteX32" fmla="*/ 1215162 w 1572349"/>
                    <a:gd name="connsiteY32" fmla="*/ 525103 h 567965"/>
                    <a:gd name="connsiteX33" fmla="*/ 1267549 w 1572349"/>
                    <a:gd name="connsiteY33" fmla="*/ 539390 h 567965"/>
                    <a:gd name="connsiteX34" fmla="*/ 1377087 w 1572349"/>
                    <a:gd name="connsiteY34" fmla="*/ 529865 h 567965"/>
                    <a:gd name="connsiteX35" fmla="*/ 1429474 w 1572349"/>
                    <a:gd name="connsiteY35" fmla="*/ 525103 h 567965"/>
                    <a:gd name="connsiteX36" fmla="*/ 1477099 w 1572349"/>
                    <a:gd name="connsiteY36" fmla="*/ 510815 h 567965"/>
                    <a:gd name="connsiteX37" fmla="*/ 1491387 w 1572349"/>
                    <a:gd name="connsiteY37" fmla="*/ 496528 h 567965"/>
                    <a:gd name="connsiteX38" fmla="*/ 1529487 w 1572349"/>
                    <a:gd name="connsiteY38" fmla="*/ 448903 h 567965"/>
                    <a:gd name="connsiteX39" fmla="*/ 1553299 w 1572349"/>
                    <a:gd name="connsiteY39" fmla="*/ 410803 h 567965"/>
                    <a:gd name="connsiteX40" fmla="*/ 1562824 w 1572349"/>
                    <a:gd name="connsiteY40" fmla="*/ 382228 h 567965"/>
                    <a:gd name="connsiteX41" fmla="*/ 1567587 w 1572349"/>
                    <a:gd name="connsiteY41" fmla="*/ 348890 h 567965"/>
                    <a:gd name="connsiteX42" fmla="*/ 1572349 w 1572349"/>
                    <a:gd name="connsiteY42" fmla="*/ 325078 h 567965"/>
                    <a:gd name="connsiteX43" fmla="*/ 1567587 w 1572349"/>
                    <a:gd name="connsiteY43" fmla="*/ 291740 h 567965"/>
                    <a:gd name="connsiteX44" fmla="*/ 1553299 w 1572349"/>
                    <a:gd name="connsiteY44" fmla="*/ 267928 h 567965"/>
                    <a:gd name="connsiteX45" fmla="*/ 1543774 w 1572349"/>
                    <a:gd name="connsiteY45" fmla="*/ 248878 h 567965"/>
                    <a:gd name="connsiteX46" fmla="*/ 1467574 w 1572349"/>
                    <a:gd name="connsiteY46" fmla="*/ 172678 h 567965"/>
                    <a:gd name="connsiteX47" fmla="*/ 1443762 w 1572349"/>
                    <a:gd name="connsiteY47" fmla="*/ 153628 h 567965"/>
                    <a:gd name="connsiteX48" fmla="*/ 1386612 w 1572349"/>
                    <a:gd name="connsiteY48" fmla="*/ 110765 h 567965"/>
                    <a:gd name="connsiteX49" fmla="*/ 1353274 w 1572349"/>
                    <a:gd name="connsiteY49" fmla="*/ 96478 h 567965"/>
                    <a:gd name="connsiteX50" fmla="*/ 1324699 w 1572349"/>
                    <a:gd name="connsiteY50" fmla="*/ 82190 h 567965"/>
                    <a:gd name="connsiteX51" fmla="*/ 1267549 w 1572349"/>
                    <a:gd name="connsiteY51" fmla="*/ 67903 h 567965"/>
                    <a:gd name="connsiteX52" fmla="*/ 1243737 w 1572349"/>
                    <a:gd name="connsiteY52" fmla="*/ 58378 h 567965"/>
                    <a:gd name="connsiteX53" fmla="*/ 1210399 w 1572349"/>
                    <a:gd name="connsiteY53" fmla="*/ 48853 h 567965"/>
                    <a:gd name="connsiteX54" fmla="*/ 1158012 w 1572349"/>
                    <a:gd name="connsiteY54" fmla="*/ 25040 h 567965"/>
                    <a:gd name="connsiteX55" fmla="*/ 1115149 w 1572349"/>
                    <a:gd name="connsiteY55" fmla="*/ 15515 h 567965"/>
                    <a:gd name="connsiteX56" fmla="*/ 1100862 w 1572349"/>
                    <a:gd name="connsiteY56" fmla="*/ 10753 h 567965"/>
                    <a:gd name="connsiteX57" fmla="*/ 1067524 w 1572349"/>
                    <a:gd name="connsiteY57" fmla="*/ 5990 h 567965"/>
                    <a:gd name="connsiteX58" fmla="*/ 972274 w 1572349"/>
                    <a:gd name="connsiteY58" fmla="*/ 3609 h 567965"/>
                    <a:gd name="connsiteX59" fmla="*/ 810349 w 1572349"/>
                    <a:gd name="connsiteY59" fmla="*/ 3609 h 567965"/>
                    <a:gd name="connsiteX60" fmla="*/ 755581 w 1572349"/>
                    <a:gd name="connsiteY60" fmla="*/ 3783 h 567965"/>
                    <a:gd name="connsiteX61" fmla="*/ 712718 w 1572349"/>
                    <a:gd name="connsiteY61" fmla="*/ 1923 h 567965"/>
                    <a:gd name="connsiteX62" fmla="*/ 636518 w 1572349"/>
                    <a:gd name="connsiteY62" fmla="*/ 64 h 567965"/>
                    <a:gd name="connsiteX63" fmla="*/ 112644 w 1572349"/>
                    <a:gd name="connsiteY63" fmla="*/ 4827 h 567965"/>
                    <a:gd name="connsiteX64" fmla="*/ 19775 w 1572349"/>
                    <a:gd name="connsiteY64" fmla="*/ 63140 h 567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572349" h="567965">
                      <a:moveTo>
                        <a:pt x="19775" y="63140"/>
                      </a:moveTo>
                      <a:cubicBezTo>
                        <a:pt x="1122" y="99053"/>
                        <a:pt x="-1657" y="181409"/>
                        <a:pt x="724" y="220303"/>
                      </a:cubicBezTo>
                      <a:cubicBezTo>
                        <a:pt x="3105" y="259197"/>
                        <a:pt x="23528" y="273329"/>
                        <a:pt x="34062" y="296503"/>
                      </a:cubicBezTo>
                      <a:cubicBezTo>
                        <a:pt x="58610" y="350506"/>
                        <a:pt x="25265" y="291314"/>
                        <a:pt x="62637" y="339365"/>
                      </a:cubicBezTo>
                      <a:cubicBezTo>
                        <a:pt x="68320" y="346672"/>
                        <a:pt x="70862" y="356183"/>
                        <a:pt x="76924" y="363178"/>
                      </a:cubicBezTo>
                      <a:cubicBezTo>
                        <a:pt x="91627" y="380144"/>
                        <a:pt x="112095" y="392123"/>
                        <a:pt x="124549" y="410803"/>
                      </a:cubicBezTo>
                      <a:cubicBezTo>
                        <a:pt x="127724" y="415565"/>
                        <a:pt x="130027" y="421043"/>
                        <a:pt x="134074" y="425090"/>
                      </a:cubicBezTo>
                      <a:cubicBezTo>
                        <a:pt x="146007" y="437023"/>
                        <a:pt x="159774" y="446982"/>
                        <a:pt x="172174" y="458428"/>
                      </a:cubicBezTo>
                      <a:cubicBezTo>
                        <a:pt x="180422" y="466042"/>
                        <a:pt x="187643" y="474731"/>
                        <a:pt x="195987" y="482240"/>
                      </a:cubicBezTo>
                      <a:cubicBezTo>
                        <a:pt x="203542" y="489040"/>
                        <a:pt x="212306" y="494421"/>
                        <a:pt x="219799" y="501290"/>
                      </a:cubicBezTo>
                      <a:cubicBezTo>
                        <a:pt x="238425" y="518364"/>
                        <a:pt x="255030" y="539979"/>
                        <a:pt x="276949" y="553678"/>
                      </a:cubicBezTo>
                      <a:cubicBezTo>
                        <a:pt x="281206" y="556339"/>
                        <a:pt x="286410" y="557061"/>
                        <a:pt x="291237" y="558440"/>
                      </a:cubicBezTo>
                      <a:cubicBezTo>
                        <a:pt x="320692" y="566856"/>
                        <a:pt x="321463" y="564219"/>
                        <a:pt x="362674" y="567965"/>
                      </a:cubicBezTo>
                      <a:cubicBezTo>
                        <a:pt x="369256" y="566170"/>
                        <a:pt x="423786" y="553438"/>
                        <a:pt x="438874" y="544153"/>
                      </a:cubicBezTo>
                      <a:cubicBezTo>
                        <a:pt x="452394" y="535833"/>
                        <a:pt x="462775" y="522678"/>
                        <a:pt x="476974" y="515578"/>
                      </a:cubicBezTo>
                      <a:cubicBezTo>
                        <a:pt x="483324" y="512403"/>
                        <a:pt x="489978" y="509774"/>
                        <a:pt x="496024" y="506053"/>
                      </a:cubicBezTo>
                      <a:cubicBezTo>
                        <a:pt x="510648" y="497053"/>
                        <a:pt x="522597" y="482908"/>
                        <a:pt x="538887" y="477478"/>
                      </a:cubicBezTo>
                      <a:lnTo>
                        <a:pt x="567462" y="467953"/>
                      </a:lnTo>
                      <a:cubicBezTo>
                        <a:pt x="601483" y="445272"/>
                        <a:pt x="584931" y="451680"/>
                        <a:pt x="615087" y="444140"/>
                      </a:cubicBezTo>
                      <a:cubicBezTo>
                        <a:pt x="619849" y="440965"/>
                        <a:pt x="624255" y="437175"/>
                        <a:pt x="629374" y="434615"/>
                      </a:cubicBezTo>
                      <a:cubicBezTo>
                        <a:pt x="637021" y="430792"/>
                        <a:pt x="645016" y="427604"/>
                        <a:pt x="653187" y="425090"/>
                      </a:cubicBezTo>
                      <a:cubicBezTo>
                        <a:pt x="685565" y="415127"/>
                        <a:pt x="704097" y="412685"/>
                        <a:pt x="738912" y="410803"/>
                      </a:cubicBezTo>
                      <a:cubicBezTo>
                        <a:pt x="781741" y="408488"/>
                        <a:pt x="824637" y="407628"/>
                        <a:pt x="867499" y="406040"/>
                      </a:cubicBezTo>
                      <a:cubicBezTo>
                        <a:pt x="900837" y="407628"/>
                        <a:pt x="934243" y="408141"/>
                        <a:pt x="967512" y="410803"/>
                      </a:cubicBezTo>
                      <a:cubicBezTo>
                        <a:pt x="981040" y="411885"/>
                        <a:pt x="998529" y="420648"/>
                        <a:pt x="1010374" y="425090"/>
                      </a:cubicBezTo>
                      <a:cubicBezTo>
                        <a:pt x="1015075" y="426853"/>
                        <a:pt x="1020172" y="427608"/>
                        <a:pt x="1024662" y="429853"/>
                      </a:cubicBezTo>
                      <a:cubicBezTo>
                        <a:pt x="1036109" y="435577"/>
                        <a:pt x="1046347" y="443607"/>
                        <a:pt x="1057999" y="448903"/>
                      </a:cubicBezTo>
                      <a:cubicBezTo>
                        <a:pt x="1063958" y="451611"/>
                        <a:pt x="1070699" y="452078"/>
                        <a:pt x="1077049" y="453665"/>
                      </a:cubicBezTo>
                      <a:cubicBezTo>
                        <a:pt x="1086574" y="458428"/>
                        <a:pt x="1095892" y="463628"/>
                        <a:pt x="1105624" y="467953"/>
                      </a:cubicBezTo>
                      <a:cubicBezTo>
                        <a:pt x="1110212" y="469992"/>
                        <a:pt x="1115422" y="470470"/>
                        <a:pt x="1119912" y="472715"/>
                      </a:cubicBezTo>
                      <a:cubicBezTo>
                        <a:pt x="1152806" y="489161"/>
                        <a:pt x="1113596" y="477089"/>
                        <a:pt x="1153249" y="487003"/>
                      </a:cubicBezTo>
                      <a:cubicBezTo>
                        <a:pt x="1164362" y="493353"/>
                        <a:pt x="1175687" y="499345"/>
                        <a:pt x="1186587" y="506053"/>
                      </a:cubicBezTo>
                      <a:cubicBezTo>
                        <a:pt x="1196336" y="512053"/>
                        <a:pt x="1204155" y="521958"/>
                        <a:pt x="1215162" y="525103"/>
                      </a:cubicBezTo>
                      <a:cubicBezTo>
                        <a:pt x="1254793" y="536426"/>
                        <a:pt x="1237287" y="531825"/>
                        <a:pt x="1267549" y="539390"/>
                      </a:cubicBezTo>
                      <a:lnTo>
                        <a:pt x="1377087" y="529865"/>
                      </a:lnTo>
                      <a:lnTo>
                        <a:pt x="1429474" y="525103"/>
                      </a:lnTo>
                      <a:cubicBezTo>
                        <a:pt x="1445349" y="520340"/>
                        <a:pt x="1462050" y="517760"/>
                        <a:pt x="1477099" y="510815"/>
                      </a:cubicBezTo>
                      <a:cubicBezTo>
                        <a:pt x="1483214" y="507993"/>
                        <a:pt x="1487036" y="501670"/>
                        <a:pt x="1491387" y="496528"/>
                      </a:cubicBezTo>
                      <a:cubicBezTo>
                        <a:pt x="1504519" y="481009"/>
                        <a:pt x="1519028" y="466336"/>
                        <a:pt x="1529487" y="448903"/>
                      </a:cubicBezTo>
                      <a:cubicBezTo>
                        <a:pt x="1546719" y="420182"/>
                        <a:pt x="1538639" y="432792"/>
                        <a:pt x="1553299" y="410803"/>
                      </a:cubicBezTo>
                      <a:cubicBezTo>
                        <a:pt x="1556474" y="401278"/>
                        <a:pt x="1560566" y="392011"/>
                        <a:pt x="1562824" y="382228"/>
                      </a:cubicBezTo>
                      <a:cubicBezTo>
                        <a:pt x="1565348" y="371290"/>
                        <a:pt x="1565742" y="359963"/>
                        <a:pt x="1567587" y="348890"/>
                      </a:cubicBezTo>
                      <a:cubicBezTo>
                        <a:pt x="1568918" y="340906"/>
                        <a:pt x="1570762" y="333015"/>
                        <a:pt x="1572349" y="325078"/>
                      </a:cubicBezTo>
                      <a:cubicBezTo>
                        <a:pt x="1570762" y="313965"/>
                        <a:pt x="1571137" y="302389"/>
                        <a:pt x="1567587" y="291740"/>
                      </a:cubicBezTo>
                      <a:cubicBezTo>
                        <a:pt x="1564660" y="282958"/>
                        <a:pt x="1557795" y="276020"/>
                        <a:pt x="1553299" y="267928"/>
                      </a:cubicBezTo>
                      <a:cubicBezTo>
                        <a:pt x="1549851" y="261722"/>
                        <a:pt x="1547815" y="254715"/>
                        <a:pt x="1543774" y="248878"/>
                      </a:cubicBezTo>
                      <a:cubicBezTo>
                        <a:pt x="1509345" y="199146"/>
                        <a:pt x="1514705" y="209709"/>
                        <a:pt x="1467574" y="172678"/>
                      </a:cubicBezTo>
                      <a:cubicBezTo>
                        <a:pt x="1459581" y="166398"/>
                        <a:pt x="1451629" y="160065"/>
                        <a:pt x="1443762" y="153628"/>
                      </a:cubicBezTo>
                      <a:cubicBezTo>
                        <a:pt x="1423675" y="137193"/>
                        <a:pt x="1409547" y="123114"/>
                        <a:pt x="1386612" y="110765"/>
                      </a:cubicBezTo>
                      <a:cubicBezTo>
                        <a:pt x="1375967" y="105033"/>
                        <a:pt x="1364251" y="101544"/>
                        <a:pt x="1353274" y="96478"/>
                      </a:cubicBezTo>
                      <a:cubicBezTo>
                        <a:pt x="1343605" y="92015"/>
                        <a:pt x="1334529" y="86286"/>
                        <a:pt x="1324699" y="82190"/>
                      </a:cubicBezTo>
                      <a:cubicBezTo>
                        <a:pt x="1299542" y="71708"/>
                        <a:pt x="1293930" y="72299"/>
                        <a:pt x="1267549" y="67903"/>
                      </a:cubicBezTo>
                      <a:cubicBezTo>
                        <a:pt x="1259612" y="64728"/>
                        <a:pt x="1251847" y="61081"/>
                        <a:pt x="1243737" y="58378"/>
                      </a:cubicBezTo>
                      <a:cubicBezTo>
                        <a:pt x="1232773" y="54723"/>
                        <a:pt x="1221186" y="53002"/>
                        <a:pt x="1210399" y="48853"/>
                      </a:cubicBezTo>
                      <a:cubicBezTo>
                        <a:pt x="1147265" y="24570"/>
                        <a:pt x="1213316" y="43474"/>
                        <a:pt x="1158012" y="25040"/>
                      </a:cubicBezTo>
                      <a:cubicBezTo>
                        <a:pt x="1143357" y="20155"/>
                        <a:pt x="1130232" y="19286"/>
                        <a:pt x="1115149" y="15515"/>
                      </a:cubicBezTo>
                      <a:cubicBezTo>
                        <a:pt x="1110279" y="14297"/>
                        <a:pt x="1105784" y="11737"/>
                        <a:pt x="1100862" y="10753"/>
                      </a:cubicBezTo>
                      <a:cubicBezTo>
                        <a:pt x="1089854" y="8551"/>
                        <a:pt x="1088955" y="7181"/>
                        <a:pt x="1067524" y="5990"/>
                      </a:cubicBezTo>
                      <a:cubicBezTo>
                        <a:pt x="1046093" y="4799"/>
                        <a:pt x="1103258" y="12964"/>
                        <a:pt x="972274" y="3609"/>
                      </a:cubicBezTo>
                      <a:lnTo>
                        <a:pt x="810349" y="3609"/>
                      </a:lnTo>
                      <a:cubicBezTo>
                        <a:pt x="802330" y="4000"/>
                        <a:pt x="771853" y="4064"/>
                        <a:pt x="755581" y="3783"/>
                      </a:cubicBezTo>
                      <a:cubicBezTo>
                        <a:pt x="739309" y="3502"/>
                        <a:pt x="732562" y="2543"/>
                        <a:pt x="712718" y="1923"/>
                      </a:cubicBezTo>
                      <a:cubicBezTo>
                        <a:pt x="692874" y="1303"/>
                        <a:pt x="661964" y="-340"/>
                        <a:pt x="636518" y="64"/>
                      </a:cubicBezTo>
                      <a:lnTo>
                        <a:pt x="112644" y="4827"/>
                      </a:lnTo>
                      <a:cubicBezTo>
                        <a:pt x="34869" y="14549"/>
                        <a:pt x="38428" y="27227"/>
                        <a:pt x="19775" y="6314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5CC2F46-5231-6341-7DFB-27A866CB6F4B}"/>
                    </a:ext>
                  </a:extLst>
                </p:cNvPr>
                <p:cNvSpPr txBox="1"/>
                <p:nvPr/>
              </p:nvSpPr>
              <p:spPr>
                <a:xfrm>
                  <a:off x="4792448" y="3742409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skeletal amalgam</a:t>
                  </a: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6040A9C7-D85F-76EA-E077-E086FCC23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24084" y="4307134"/>
                  <a:ext cx="98993" cy="26102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DF793BE-63BA-7023-09D3-C191BE1DF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07585" y="4852220"/>
                  <a:ext cx="91438" cy="53258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A535202E-11FD-A658-B58B-D705B31714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48034" y="4412199"/>
                  <a:ext cx="167566" cy="16773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64B1A488-B91A-1A48-6B85-A9BC470AC1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33046" y="1151327"/>
                  <a:ext cx="177145" cy="20637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14952A0-D647-6820-3A08-23CECC761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12018" y="754850"/>
                  <a:ext cx="261036" cy="24133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395D7B94-9CB2-685B-33FF-D70BE5BB5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39125" y="2778435"/>
                  <a:ext cx="300192" cy="6320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5816E303-00E5-A907-C912-0E20E60C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256" y="3835570"/>
                  <a:ext cx="101525" cy="2048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01E18BF7-D106-C414-1565-92A714460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4615" y="3674006"/>
                  <a:ext cx="157964" cy="13680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01A34902-FB33-8D7A-D3CB-8928B0D85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94830" y="4379233"/>
                  <a:ext cx="304725" cy="11683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93D4CF0-5FAB-7131-B8C4-AC6AD6DFAD66}"/>
                    </a:ext>
                  </a:extLst>
                </p:cNvPr>
                <p:cNvSpPr txBox="1"/>
                <p:nvPr/>
              </p:nvSpPr>
              <p:spPr>
                <a:xfrm>
                  <a:off x="9243261" y="1117841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7978049-0033-63EF-21EB-EA9C48481DE9}"/>
                    </a:ext>
                  </a:extLst>
                </p:cNvPr>
                <p:cNvSpPr txBox="1"/>
                <p:nvPr/>
              </p:nvSpPr>
              <p:spPr>
                <a:xfrm>
                  <a:off x="8884085" y="1149955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skeletal cavities</a:t>
                  </a: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19D66B51-B4A4-5269-896D-03AE75A55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58313" y="879115"/>
                  <a:ext cx="52355" cy="32557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60DA57A-A514-4831-DC49-78FE3C7CED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14957" y="1027355"/>
                  <a:ext cx="214033" cy="43024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F7E9A55-48F2-931F-757E-E380AD91095F}"/>
                    </a:ext>
                  </a:extLst>
                </p:cNvPr>
                <p:cNvSpPr txBox="1"/>
                <p:nvPr/>
              </p:nvSpPr>
              <p:spPr>
                <a:xfrm>
                  <a:off x="10865179" y="1391570"/>
                  <a:ext cx="94370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mineral deposits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A9D15A0-E574-FC32-65FC-78B95D489ECA}"/>
                    </a:ext>
                  </a:extLst>
                </p:cNvPr>
                <p:cNvSpPr txBox="1"/>
                <p:nvPr/>
              </p:nvSpPr>
              <p:spPr>
                <a:xfrm>
                  <a:off x="9286707" y="4330331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uneven surface</a:t>
                  </a:r>
                </a:p>
              </p:txBody>
            </p:sp>
          </p:grp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CCC5F6-CBF1-EA7E-A138-0DF96B545A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8870" y="829141"/>
              <a:ext cx="173578" cy="613175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8673EE-4176-8D40-684C-210D327AF0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056" y="2185185"/>
              <a:ext cx="883188" cy="51742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E299DDD-B588-B2C8-5D29-5B526F621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90" y="4717013"/>
              <a:ext cx="182828" cy="78085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21C6434-FD64-FAD6-C39D-E50C756FD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9548" y="3907585"/>
              <a:ext cx="145024" cy="491025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95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53D2D4-7504-F6E3-951A-B97D5E4C5A9F}"/>
              </a:ext>
            </a:extLst>
          </p:cNvPr>
          <p:cNvSpPr txBox="1"/>
          <p:nvPr/>
        </p:nvSpPr>
        <p:spPr>
          <a:xfrm>
            <a:off x="-3995619" y="828122"/>
            <a:ext cx="3863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PC: Pristine corallite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DCC: Decorated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T: Theca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S: Septa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DL: Decoration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DGC: Degraded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SDL: Septa degradation/loss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TL: Theca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D: Dissepiment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DCO: Degraded corallite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SA: Skeletal amalgam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SM: Skeletal micropores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AN: Aragonite needles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PCD: Potential calcite deposits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P: Protrusions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18B94A-4E52-109D-69D4-DE5FF6BFDFDD}"/>
              </a:ext>
            </a:extLst>
          </p:cNvPr>
          <p:cNvGrpSpPr/>
          <p:nvPr/>
        </p:nvGrpSpPr>
        <p:grpSpPr>
          <a:xfrm>
            <a:off x="-316918" y="-2710510"/>
            <a:ext cx="12825836" cy="10928026"/>
            <a:chOff x="-316918" y="-2710510"/>
            <a:chExt cx="12825836" cy="109280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B4DCF6-7F75-8038-5A04-7DBB5C183CDA}"/>
                </a:ext>
              </a:extLst>
            </p:cNvPr>
            <p:cNvGrpSpPr/>
            <p:nvPr/>
          </p:nvGrpSpPr>
          <p:grpSpPr>
            <a:xfrm>
              <a:off x="-316918" y="2603500"/>
              <a:ext cx="12825836" cy="5614016"/>
              <a:chOff x="-858462" y="1765300"/>
              <a:chExt cx="12825836" cy="561401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2C3500A-B08B-99E1-B087-08B78415379D}"/>
                  </a:ext>
                </a:extLst>
              </p:cNvPr>
              <p:cNvGrpSpPr/>
              <p:nvPr/>
            </p:nvGrpSpPr>
            <p:grpSpPr>
              <a:xfrm>
                <a:off x="-858462" y="1765300"/>
                <a:ext cx="12825836" cy="5614016"/>
                <a:chOff x="129744" y="1895695"/>
                <a:chExt cx="8926247" cy="390712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1F7C98B-7E34-8CE5-88FF-8C5C3FA0C280}"/>
                    </a:ext>
                  </a:extLst>
                </p:cNvPr>
                <p:cNvSpPr/>
                <p:nvPr/>
              </p:nvSpPr>
              <p:spPr>
                <a:xfrm rot="5400000">
                  <a:off x="4583898" y="-2278657"/>
                  <a:ext cx="274320" cy="86698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C6FF8FF-B423-2264-CF7D-3D596772B371}"/>
                    </a:ext>
                  </a:extLst>
                </p:cNvPr>
                <p:cNvSpPr/>
                <p:nvPr/>
              </p:nvSpPr>
              <p:spPr>
                <a:xfrm>
                  <a:off x="156183" y="1919106"/>
                  <a:ext cx="274320" cy="38837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BE227C7-515D-63CA-F5B2-E19E29CB86D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86143" y="2145213"/>
                  <a:ext cx="8669848" cy="3657604"/>
                  <a:chOff x="386143" y="2145213"/>
                  <a:chExt cx="8669848" cy="3657604"/>
                </a:xfrm>
              </p:grpSpPr>
              <p:pic>
                <p:nvPicPr>
                  <p:cNvPr id="5" name="Picture 4" descr="A close-up of a cell&#10;&#10;Description automatically generated">
                    <a:extLst>
                      <a:ext uri="{FF2B5EF4-FFF2-40B4-BE49-F238E27FC236}">
                        <a16:creationId xmlns:a16="http://schemas.microsoft.com/office/drawing/2014/main" id="{C39896F5-3F11-999A-E9D1-43F2C2139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3609" y="2145213"/>
                    <a:ext cx="2167467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 descr="A close up of a white object&#10;&#10;Description automatically generated">
                    <a:extLst>
                      <a:ext uri="{FF2B5EF4-FFF2-40B4-BE49-F238E27FC236}">
                        <a16:creationId xmlns:a16="http://schemas.microsoft.com/office/drawing/2014/main" id="{3B8355AA-959E-A472-C0CD-9F577A638A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143" y="2145213"/>
                    <a:ext cx="2167467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close-up of a grey surface&#10;&#10;Description automatically generated">
                    <a:extLst>
                      <a:ext uri="{FF2B5EF4-FFF2-40B4-BE49-F238E27FC236}">
                        <a16:creationId xmlns:a16="http://schemas.microsoft.com/office/drawing/2014/main" id="{90F29F31-AC00-28CC-0965-A3CD031343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143" y="3974017"/>
                    <a:ext cx="2167467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 descr="A close-up of a rock&#10;&#10;Description automatically generated">
                    <a:extLst>
                      <a:ext uri="{FF2B5EF4-FFF2-40B4-BE49-F238E27FC236}">
                        <a16:creationId xmlns:a16="http://schemas.microsoft.com/office/drawing/2014/main" id="{99E07C6D-43D2-E3B0-BEFC-CCE439A9A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3608" y="3974017"/>
                    <a:ext cx="2167465" cy="1828798"/>
                  </a:xfrm>
                  <a:prstGeom prst="rect">
                    <a:avLst/>
                  </a:prstGeom>
                </p:spPr>
              </p:pic>
              <p:pic>
                <p:nvPicPr>
                  <p:cNvPr id="2" name="Picture 1" descr="A close-up of a white object&#10;&#10;Description automatically generated">
                    <a:extLst>
                      <a:ext uri="{FF2B5EF4-FFF2-40B4-BE49-F238E27FC236}">
                        <a16:creationId xmlns:a16="http://schemas.microsoft.com/office/drawing/2014/main" id="{90A45FC1-5094-FF09-D7F8-2F28E8A2C3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1068" y="3974017"/>
                    <a:ext cx="2167467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" name="Picture 2" descr="A close-up of a white surface&#10;&#10;Description automatically generated">
                    <a:extLst>
                      <a:ext uri="{FF2B5EF4-FFF2-40B4-BE49-F238E27FC236}">
                        <a16:creationId xmlns:a16="http://schemas.microsoft.com/office/drawing/2014/main" id="{1E56FB36-6388-ABB2-365C-9C10A8547A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524" y="3974017"/>
                    <a:ext cx="2167467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close-up of a hole&#10;&#10;Description automatically generated">
                    <a:extLst>
                      <a:ext uri="{FF2B5EF4-FFF2-40B4-BE49-F238E27FC236}">
                        <a16:creationId xmlns:a16="http://schemas.microsoft.com/office/drawing/2014/main" id="{31BE6916-2D1A-37EF-E253-DDB4CA55C6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1060" y="2145213"/>
                    <a:ext cx="2167461" cy="1828795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close-up of a grey object&#10;&#10;Description automatically generated">
                    <a:extLst>
                      <a:ext uri="{FF2B5EF4-FFF2-40B4-BE49-F238E27FC236}">
                        <a16:creationId xmlns:a16="http://schemas.microsoft.com/office/drawing/2014/main" id="{9857A4A1-8B64-69F7-5B33-FB73E5E894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532" y="2145213"/>
                    <a:ext cx="2167450" cy="18287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A6B467-85B2-9D9F-A481-8AAEFEBE200B}"/>
                    </a:ext>
                  </a:extLst>
                </p:cNvPr>
                <p:cNvSpPr txBox="1"/>
                <p:nvPr/>
              </p:nvSpPr>
              <p:spPr>
                <a:xfrm rot="16200000">
                  <a:off x="-258767" y="2931094"/>
                  <a:ext cx="1034062" cy="257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Acropora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FD0DDD-BD9C-FC8A-6ACC-210480B40A45}"/>
                    </a:ext>
                  </a:extLst>
                </p:cNvPr>
                <p:cNvSpPr txBox="1"/>
                <p:nvPr/>
              </p:nvSpPr>
              <p:spPr>
                <a:xfrm rot="16200000">
                  <a:off x="-258764" y="4759893"/>
                  <a:ext cx="1034056" cy="257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Porites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BA5FECD-F2D7-2CBE-EEEA-DD41399D361E}"/>
                    </a:ext>
                  </a:extLst>
                </p:cNvPr>
                <p:cNvSpPr txBox="1"/>
                <p:nvPr/>
              </p:nvSpPr>
              <p:spPr>
                <a:xfrm>
                  <a:off x="711597" y="1895695"/>
                  <a:ext cx="1516552" cy="257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Coral Tissue (OA)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0E74F2F-2AE9-9288-E0B7-7E957900364D}"/>
                    </a:ext>
                  </a:extLst>
                </p:cNvPr>
                <p:cNvSpPr txBox="1"/>
                <p:nvPr/>
              </p:nvSpPr>
              <p:spPr>
                <a:xfrm>
                  <a:off x="2879077" y="1895695"/>
                  <a:ext cx="1516522" cy="257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Turf Algae (OA)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7762FE4-0822-DFFC-D648-44D381F83415}"/>
                    </a:ext>
                  </a:extLst>
                </p:cNvPr>
                <p:cNvSpPr txBox="1"/>
                <p:nvPr/>
              </p:nvSpPr>
              <p:spPr>
                <a:xfrm>
                  <a:off x="5463628" y="1895695"/>
                  <a:ext cx="2849792" cy="257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Turf Algae (OA) – close-up view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6C118E-1C3D-06C5-8496-91B6C107570D}"/>
                    </a:ext>
                  </a:extLst>
                </p:cNvPr>
                <p:cNvSpPr txBox="1"/>
                <p:nvPr/>
              </p:nvSpPr>
              <p:spPr>
                <a:xfrm>
                  <a:off x="386136" y="2145195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795F5E0-AA7F-D35D-A5B7-965600D8B677}"/>
                    </a:ext>
                  </a:extLst>
                </p:cNvPr>
                <p:cNvSpPr txBox="1"/>
                <p:nvPr/>
              </p:nvSpPr>
              <p:spPr>
                <a:xfrm>
                  <a:off x="2553601" y="2145195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ED2780-993B-4F27-C2F2-415E9C50E517}"/>
                    </a:ext>
                  </a:extLst>
                </p:cNvPr>
                <p:cNvSpPr txBox="1"/>
                <p:nvPr/>
              </p:nvSpPr>
              <p:spPr>
                <a:xfrm>
                  <a:off x="4721054" y="2145195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5BD558-DFA3-B876-8624-BF12FFBD31CC}"/>
                    </a:ext>
                  </a:extLst>
                </p:cNvPr>
                <p:cNvSpPr txBox="1"/>
                <p:nvPr/>
              </p:nvSpPr>
              <p:spPr>
                <a:xfrm>
                  <a:off x="6888519" y="2145195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73C237-26FF-0608-9A5D-76C49BB35DD8}"/>
                    </a:ext>
                  </a:extLst>
                </p:cNvPr>
                <p:cNvSpPr txBox="1"/>
                <p:nvPr/>
              </p:nvSpPr>
              <p:spPr>
                <a:xfrm>
                  <a:off x="386136" y="3973999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F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D1BFB8-6A11-E43E-FDEB-0FCFFFDB7910}"/>
                    </a:ext>
                  </a:extLst>
                </p:cNvPr>
                <p:cNvSpPr txBox="1"/>
                <p:nvPr/>
              </p:nvSpPr>
              <p:spPr>
                <a:xfrm>
                  <a:off x="2553601" y="3973999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276BAE-C799-E83E-4039-81AF7AB242E3}"/>
                    </a:ext>
                  </a:extLst>
                </p:cNvPr>
                <p:cNvSpPr txBox="1"/>
                <p:nvPr/>
              </p:nvSpPr>
              <p:spPr>
                <a:xfrm>
                  <a:off x="4721054" y="3973999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H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F49315-250A-425E-21D8-216FB320B9C6}"/>
                    </a:ext>
                  </a:extLst>
                </p:cNvPr>
                <p:cNvSpPr txBox="1"/>
                <p:nvPr/>
              </p:nvSpPr>
              <p:spPr>
                <a:xfrm>
                  <a:off x="6888519" y="3973999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I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57FAEE6-2846-0AF1-DAC6-DB1CED90F068}"/>
                  </a:ext>
                </a:extLst>
              </p:cNvPr>
              <p:cNvSpPr txBox="1"/>
              <p:nvPr/>
            </p:nvSpPr>
            <p:spPr>
              <a:xfrm>
                <a:off x="2605848" y="3467100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DGC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8A9F19-8C2A-CFD8-C516-CE8ECEFCFD81}"/>
                  </a:ext>
                </a:extLst>
              </p:cNvPr>
              <p:cNvSpPr txBox="1"/>
              <p:nvPr/>
            </p:nvSpPr>
            <p:spPr>
              <a:xfrm>
                <a:off x="3307211" y="3102991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SDL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BB4921-4016-5587-7E21-E8A50D5C119C}"/>
                  </a:ext>
                </a:extLst>
              </p:cNvPr>
              <p:cNvSpPr txBox="1"/>
              <p:nvPr/>
            </p:nvSpPr>
            <p:spPr>
              <a:xfrm>
                <a:off x="4807196" y="3728704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TL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5B0C260-1E62-ABF7-33C3-4FE8583803CE}"/>
                  </a:ext>
                </a:extLst>
              </p:cNvPr>
              <p:cNvSpPr txBox="1"/>
              <p:nvPr/>
            </p:nvSpPr>
            <p:spPr>
              <a:xfrm>
                <a:off x="2633073" y="5397515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DCO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4DA283-8C62-484B-E915-EF282AEFE498}"/>
                  </a:ext>
                </a:extLst>
              </p:cNvPr>
              <p:cNvSpPr txBox="1"/>
              <p:nvPr/>
            </p:nvSpPr>
            <p:spPr>
              <a:xfrm>
                <a:off x="3576767" y="6362051"/>
                <a:ext cx="110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DL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196C140-8A5B-4886-0880-11377E58C24D}"/>
                  </a:ext>
                </a:extLst>
              </p:cNvPr>
              <p:cNvSpPr txBox="1"/>
              <p:nvPr/>
            </p:nvSpPr>
            <p:spPr>
              <a:xfrm>
                <a:off x="3884547" y="2235739"/>
                <a:ext cx="1155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DL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0159C3A-D7EB-E3B0-EB2D-70E9E527A935}"/>
                  </a:ext>
                </a:extLst>
              </p:cNvPr>
              <p:cNvSpPr txBox="1"/>
              <p:nvPr/>
            </p:nvSpPr>
            <p:spPr>
              <a:xfrm>
                <a:off x="10487025" y="3562544"/>
                <a:ext cx="676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D5E3CF-7437-F9A7-EF93-AB4772238F90}"/>
                  </a:ext>
                </a:extLst>
              </p:cNvPr>
              <p:cNvSpPr txBox="1"/>
              <p:nvPr/>
            </p:nvSpPr>
            <p:spPr>
              <a:xfrm>
                <a:off x="9835150" y="2359801"/>
                <a:ext cx="1112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PCD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D7B84B-ECF2-68DC-534D-BF5B02A05DC4}"/>
                  </a:ext>
                </a:extLst>
              </p:cNvPr>
              <p:cNvSpPr txBox="1"/>
              <p:nvPr/>
            </p:nvSpPr>
            <p:spPr>
              <a:xfrm>
                <a:off x="6935212" y="6058664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AN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2F570F-60B2-8CD4-BF2D-5404CF96A650}"/>
                  </a:ext>
                </a:extLst>
              </p:cNvPr>
              <p:cNvSpPr txBox="1"/>
              <p:nvPr/>
            </p:nvSpPr>
            <p:spPr>
              <a:xfrm>
                <a:off x="5875142" y="5827027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8BFE10B-1DF5-930F-E0CB-7FE0CE8AA3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561" y="5711143"/>
                <a:ext cx="128955" cy="15716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7714AB-9888-0B5A-7309-85B4021F09FC}"/>
                  </a:ext>
                </a:extLst>
              </p:cNvPr>
              <p:cNvSpPr txBox="1"/>
              <p:nvPr/>
            </p:nvSpPr>
            <p:spPr>
              <a:xfrm>
                <a:off x="6589668" y="2466997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SDL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535D20-48BF-8210-2E28-EF39912B87A1}"/>
                  </a:ext>
                </a:extLst>
              </p:cNvPr>
              <p:cNvSpPr txBox="1"/>
              <p:nvPr/>
            </p:nvSpPr>
            <p:spPr>
              <a:xfrm>
                <a:off x="6413380" y="3447683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8A0E80-668E-F19D-2FDE-41BDB62F92D0}"/>
                  </a:ext>
                </a:extLst>
              </p:cNvPr>
              <p:cNvSpPr txBox="1"/>
              <p:nvPr/>
            </p:nvSpPr>
            <p:spPr>
              <a:xfrm>
                <a:off x="9909702" y="6065439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4C51EB-2A3E-93CB-B4A2-36DEE3D93725}"/>
                  </a:ext>
                </a:extLst>
              </p:cNvPr>
              <p:cNvSpPr txBox="1"/>
              <p:nvPr/>
            </p:nvSpPr>
            <p:spPr>
              <a:xfrm>
                <a:off x="10624377" y="5131454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8A740F2-2BAA-7065-D65D-6480465D2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5179" y="5056800"/>
                <a:ext cx="111845" cy="13106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882022D-55F2-EA86-E4B6-9CB6A120BF6D}"/>
                  </a:ext>
                </a:extLst>
              </p:cNvPr>
              <p:cNvSpPr txBox="1"/>
              <p:nvPr/>
            </p:nvSpPr>
            <p:spPr>
              <a:xfrm>
                <a:off x="9017760" y="4825995"/>
                <a:ext cx="1139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PCD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519A79D-B04A-D960-95B0-D9254F20AE72}"/>
                  </a:ext>
                </a:extLst>
              </p:cNvPr>
              <p:cNvSpPr/>
              <p:nvPr/>
            </p:nvSpPr>
            <p:spPr>
              <a:xfrm>
                <a:off x="549918" y="5519190"/>
                <a:ext cx="966868" cy="96581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36A3BD2-EDF6-1EBD-C9A1-57C561407289}"/>
                  </a:ext>
                </a:extLst>
              </p:cNvPr>
              <p:cNvSpPr/>
              <p:nvPr/>
            </p:nvSpPr>
            <p:spPr>
              <a:xfrm>
                <a:off x="3559133" y="5235920"/>
                <a:ext cx="1109784" cy="110857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06C348D-CCEA-FC7D-C990-0D016798CF8E}"/>
                  </a:ext>
                </a:extLst>
              </p:cNvPr>
              <p:cNvSpPr/>
              <p:nvPr/>
            </p:nvSpPr>
            <p:spPr>
              <a:xfrm>
                <a:off x="903998" y="2297487"/>
                <a:ext cx="942973" cy="94194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744A64-99AE-993B-A592-69717472D032}"/>
                  </a:ext>
                </a:extLst>
              </p:cNvPr>
              <p:cNvSpPr/>
              <p:nvPr/>
            </p:nvSpPr>
            <p:spPr>
              <a:xfrm>
                <a:off x="3870392" y="3428762"/>
                <a:ext cx="1112622" cy="111141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6E8C783-79D5-7DC0-9C21-0F2F3B6A5F0C}"/>
                  </a:ext>
                </a:extLst>
              </p:cNvPr>
              <p:cNvSpPr txBox="1"/>
              <p:nvPr/>
            </p:nvSpPr>
            <p:spPr>
              <a:xfrm>
                <a:off x="1663876" y="4091332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0C346A9-3534-0305-5E27-E51E21FB636D}"/>
                  </a:ext>
                </a:extLst>
              </p:cNvPr>
              <p:cNvSpPr txBox="1"/>
              <p:nvPr/>
            </p:nvSpPr>
            <p:spPr>
              <a:xfrm>
                <a:off x="-456191" y="2943762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DCC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5F2D15-7743-4EB9-4604-E96F895091E2}"/>
                  </a:ext>
                </a:extLst>
              </p:cNvPr>
              <p:cNvSpPr txBox="1"/>
              <p:nvPr/>
            </p:nvSpPr>
            <p:spPr>
              <a:xfrm>
                <a:off x="1095410" y="3548201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4AE658A-756F-8096-0F1E-4A9D5710CFE8}"/>
                  </a:ext>
                </a:extLst>
              </p:cNvPr>
              <p:cNvSpPr txBox="1"/>
              <p:nvPr/>
            </p:nvSpPr>
            <p:spPr>
              <a:xfrm>
                <a:off x="464108" y="5195327"/>
                <a:ext cx="11603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PC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0FC1C20-B9D0-F4F5-A52B-52A9494DAB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698" y="2563114"/>
                <a:ext cx="80140" cy="21497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AC8A33B-D134-3438-EE38-FBDD49CD48BD}"/>
                  </a:ext>
                </a:extLst>
              </p:cNvPr>
              <p:cNvSpPr txBox="1"/>
              <p:nvPr/>
            </p:nvSpPr>
            <p:spPr>
              <a:xfrm>
                <a:off x="1610689" y="5504257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DCC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154F159D-ACC1-74E6-1A40-A9C79710B1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0660" y="4025750"/>
                <a:ext cx="164606" cy="162041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2BA4AB8E-81C0-4D23-1C7D-DDA311470E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7140" y="3061641"/>
                <a:ext cx="184354" cy="26754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AC966CE-B24A-036F-5BE3-03DF8ED4471F}"/>
                  </a:ext>
                </a:extLst>
              </p:cNvPr>
              <p:cNvSpPr txBox="1"/>
              <p:nvPr/>
            </p:nvSpPr>
            <p:spPr>
              <a:xfrm>
                <a:off x="3968708" y="2859857"/>
                <a:ext cx="97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7131680-4B6A-C585-A866-43D487B16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588" y="3218787"/>
                <a:ext cx="196593" cy="173117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CEF55224-9C21-7232-6254-D83AD0C50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134" y="3986849"/>
                <a:ext cx="129296" cy="184184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5A22384-7D02-C450-0A3D-C49307C8B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015" y="3923619"/>
                <a:ext cx="95959" cy="24867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Circle: Hollow 134">
                <a:extLst>
                  <a:ext uri="{FF2B5EF4-FFF2-40B4-BE49-F238E27FC236}">
                    <a16:creationId xmlns:a16="http://schemas.microsoft.com/office/drawing/2014/main" id="{68B0500F-3B60-DC01-1E0A-91720403E4D5}"/>
                  </a:ext>
                </a:extLst>
              </p:cNvPr>
              <p:cNvSpPr/>
              <p:nvPr/>
            </p:nvSpPr>
            <p:spPr>
              <a:xfrm>
                <a:off x="568653" y="3655560"/>
                <a:ext cx="1030948" cy="941948"/>
              </a:xfrm>
              <a:prstGeom prst="donut">
                <a:avLst>
                  <a:gd name="adj" fmla="val 24972"/>
                </a:avLst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A293F9C-CC6D-270E-40FA-7F129BC53B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9538" y="3772350"/>
                <a:ext cx="30124" cy="22189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2259617-46A6-F49A-57A1-C20CED082D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5353" y="5856742"/>
                <a:ext cx="109147" cy="401977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0E9A242-7489-69F5-B6B7-3D709FC9F8E6}"/>
                  </a:ext>
                </a:extLst>
              </p:cNvPr>
              <p:cNvSpPr txBox="1"/>
              <p:nvPr/>
            </p:nvSpPr>
            <p:spPr>
              <a:xfrm>
                <a:off x="962309" y="2103629"/>
                <a:ext cx="17933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PC</a:t>
                </a: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9AC1805-B3E9-96DC-1C1A-801A7913B5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93549" y="2769318"/>
                <a:ext cx="175886" cy="18116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6729819-BF31-AAFC-ED64-070ADC0842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48488" y="3747210"/>
                <a:ext cx="359097" cy="22435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0A820ED-F895-9C82-B5E2-634F42097F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62518" y="3772350"/>
                <a:ext cx="0" cy="248941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A8F7780-6F08-F899-43BC-74B58A10129B}"/>
                  </a:ext>
                </a:extLst>
              </p:cNvPr>
              <p:cNvSpPr txBox="1"/>
              <p:nvPr/>
            </p:nvSpPr>
            <p:spPr>
              <a:xfrm>
                <a:off x="8001978" y="2250307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SM</a:t>
                </a:r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E97FE16-C8BE-1F42-B8BC-111AB6DFAA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9904" y="2580707"/>
                <a:ext cx="85265" cy="240041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319AF2A-4057-1275-DD1B-713398A412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561" y="5360212"/>
                <a:ext cx="80770" cy="511754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AD28428C-D283-4DD2-9411-956EE11C8D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8138" y="6649308"/>
                <a:ext cx="169174" cy="17240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875569F-CCC1-498E-362E-1E622BDE41B1}"/>
                  </a:ext>
                </a:extLst>
              </p:cNvPr>
              <p:cNvSpPr/>
              <p:nvPr/>
            </p:nvSpPr>
            <p:spPr>
              <a:xfrm>
                <a:off x="3275875" y="4773764"/>
                <a:ext cx="1572349" cy="573007"/>
              </a:xfrm>
              <a:custGeom>
                <a:avLst/>
                <a:gdLst>
                  <a:gd name="connsiteX0" fmla="*/ 31758 w 1579570"/>
                  <a:gd name="connsiteY0" fmla="*/ 14287 h 576262"/>
                  <a:gd name="connsiteX1" fmla="*/ 7945 w 1579570"/>
                  <a:gd name="connsiteY1" fmla="*/ 228600 h 576262"/>
                  <a:gd name="connsiteX2" fmla="*/ 41283 w 1579570"/>
                  <a:gd name="connsiteY2" fmla="*/ 304800 h 576262"/>
                  <a:gd name="connsiteX3" fmla="*/ 69858 w 1579570"/>
                  <a:gd name="connsiteY3" fmla="*/ 347662 h 576262"/>
                  <a:gd name="connsiteX4" fmla="*/ 84145 w 1579570"/>
                  <a:gd name="connsiteY4" fmla="*/ 371475 h 576262"/>
                  <a:gd name="connsiteX5" fmla="*/ 131770 w 1579570"/>
                  <a:gd name="connsiteY5" fmla="*/ 419100 h 576262"/>
                  <a:gd name="connsiteX6" fmla="*/ 141295 w 1579570"/>
                  <a:gd name="connsiteY6" fmla="*/ 433387 h 576262"/>
                  <a:gd name="connsiteX7" fmla="*/ 179395 w 1579570"/>
                  <a:gd name="connsiteY7" fmla="*/ 466725 h 576262"/>
                  <a:gd name="connsiteX8" fmla="*/ 203208 w 1579570"/>
                  <a:gd name="connsiteY8" fmla="*/ 490537 h 576262"/>
                  <a:gd name="connsiteX9" fmla="*/ 227020 w 1579570"/>
                  <a:gd name="connsiteY9" fmla="*/ 509587 h 576262"/>
                  <a:gd name="connsiteX10" fmla="*/ 284170 w 1579570"/>
                  <a:gd name="connsiteY10" fmla="*/ 561975 h 576262"/>
                  <a:gd name="connsiteX11" fmla="*/ 298458 w 1579570"/>
                  <a:gd name="connsiteY11" fmla="*/ 566737 h 576262"/>
                  <a:gd name="connsiteX12" fmla="*/ 369895 w 1579570"/>
                  <a:gd name="connsiteY12" fmla="*/ 576262 h 576262"/>
                  <a:gd name="connsiteX13" fmla="*/ 446095 w 1579570"/>
                  <a:gd name="connsiteY13" fmla="*/ 552450 h 576262"/>
                  <a:gd name="connsiteX14" fmla="*/ 484195 w 1579570"/>
                  <a:gd name="connsiteY14" fmla="*/ 523875 h 576262"/>
                  <a:gd name="connsiteX15" fmla="*/ 503245 w 1579570"/>
                  <a:gd name="connsiteY15" fmla="*/ 514350 h 576262"/>
                  <a:gd name="connsiteX16" fmla="*/ 546108 w 1579570"/>
                  <a:gd name="connsiteY16" fmla="*/ 485775 h 576262"/>
                  <a:gd name="connsiteX17" fmla="*/ 574683 w 1579570"/>
                  <a:gd name="connsiteY17" fmla="*/ 476250 h 576262"/>
                  <a:gd name="connsiteX18" fmla="*/ 622308 w 1579570"/>
                  <a:gd name="connsiteY18" fmla="*/ 452437 h 576262"/>
                  <a:gd name="connsiteX19" fmla="*/ 636595 w 1579570"/>
                  <a:gd name="connsiteY19" fmla="*/ 442912 h 576262"/>
                  <a:gd name="connsiteX20" fmla="*/ 660408 w 1579570"/>
                  <a:gd name="connsiteY20" fmla="*/ 433387 h 576262"/>
                  <a:gd name="connsiteX21" fmla="*/ 746133 w 1579570"/>
                  <a:gd name="connsiteY21" fmla="*/ 419100 h 576262"/>
                  <a:gd name="connsiteX22" fmla="*/ 874720 w 1579570"/>
                  <a:gd name="connsiteY22" fmla="*/ 414337 h 576262"/>
                  <a:gd name="connsiteX23" fmla="*/ 974733 w 1579570"/>
                  <a:gd name="connsiteY23" fmla="*/ 419100 h 576262"/>
                  <a:gd name="connsiteX24" fmla="*/ 1017595 w 1579570"/>
                  <a:gd name="connsiteY24" fmla="*/ 433387 h 576262"/>
                  <a:gd name="connsiteX25" fmla="*/ 1031883 w 1579570"/>
                  <a:gd name="connsiteY25" fmla="*/ 438150 h 576262"/>
                  <a:gd name="connsiteX26" fmla="*/ 1065220 w 1579570"/>
                  <a:gd name="connsiteY26" fmla="*/ 457200 h 576262"/>
                  <a:gd name="connsiteX27" fmla="*/ 1084270 w 1579570"/>
                  <a:gd name="connsiteY27" fmla="*/ 461962 h 576262"/>
                  <a:gd name="connsiteX28" fmla="*/ 1112845 w 1579570"/>
                  <a:gd name="connsiteY28" fmla="*/ 476250 h 576262"/>
                  <a:gd name="connsiteX29" fmla="*/ 1127133 w 1579570"/>
                  <a:gd name="connsiteY29" fmla="*/ 481012 h 576262"/>
                  <a:gd name="connsiteX30" fmla="*/ 1160470 w 1579570"/>
                  <a:gd name="connsiteY30" fmla="*/ 495300 h 576262"/>
                  <a:gd name="connsiteX31" fmla="*/ 1193808 w 1579570"/>
                  <a:gd name="connsiteY31" fmla="*/ 514350 h 576262"/>
                  <a:gd name="connsiteX32" fmla="*/ 1222383 w 1579570"/>
                  <a:gd name="connsiteY32" fmla="*/ 533400 h 576262"/>
                  <a:gd name="connsiteX33" fmla="*/ 1274770 w 1579570"/>
                  <a:gd name="connsiteY33" fmla="*/ 547687 h 576262"/>
                  <a:gd name="connsiteX34" fmla="*/ 1384308 w 1579570"/>
                  <a:gd name="connsiteY34" fmla="*/ 538162 h 576262"/>
                  <a:gd name="connsiteX35" fmla="*/ 1436695 w 1579570"/>
                  <a:gd name="connsiteY35" fmla="*/ 533400 h 576262"/>
                  <a:gd name="connsiteX36" fmla="*/ 1484320 w 1579570"/>
                  <a:gd name="connsiteY36" fmla="*/ 519112 h 576262"/>
                  <a:gd name="connsiteX37" fmla="*/ 1498608 w 1579570"/>
                  <a:gd name="connsiteY37" fmla="*/ 504825 h 576262"/>
                  <a:gd name="connsiteX38" fmla="*/ 1536708 w 1579570"/>
                  <a:gd name="connsiteY38" fmla="*/ 457200 h 576262"/>
                  <a:gd name="connsiteX39" fmla="*/ 1560520 w 1579570"/>
                  <a:gd name="connsiteY39" fmla="*/ 419100 h 576262"/>
                  <a:gd name="connsiteX40" fmla="*/ 1570045 w 1579570"/>
                  <a:gd name="connsiteY40" fmla="*/ 390525 h 576262"/>
                  <a:gd name="connsiteX41" fmla="*/ 1574808 w 1579570"/>
                  <a:gd name="connsiteY41" fmla="*/ 357187 h 576262"/>
                  <a:gd name="connsiteX42" fmla="*/ 1579570 w 1579570"/>
                  <a:gd name="connsiteY42" fmla="*/ 333375 h 576262"/>
                  <a:gd name="connsiteX43" fmla="*/ 1574808 w 1579570"/>
                  <a:gd name="connsiteY43" fmla="*/ 300037 h 576262"/>
                  <a:gd name="connsiteX44" fmla="*/ 1560520 w 1579570"/>
                  <a:gd name="connsiteY44" fmla="*/ 276225 h 576262"/>
                  <a:gd name="connsiteX45" fmla="*/ 1550995 w 1579570"/>
                  <a:gd name="connsiteY45" fmla="*/ 257175 h 576262"/>
                  <a:gd name="connsiteX46" fmla="*/ 1474795 w 1579570"/>
                  <a:gd name="connsiteY46" fmla="*/ 180975 h 576262"/>
                  <a:gd name="connsiteX47" fmla="*/ 1450983 w 1579570"/>
                  <a:gd name="connsiteY47" fmla="*/ 161925 h 576262"/>
                  <a:gd name="connsiteX48" fmla="*/ 1393833 w 1579570"/>
                  <a:gd name="connsiteY48" fmla="*/ 119062 h 576262"/>
                  <a:gd name="connsiteX49" fmla="*/ 1360495 w 1579570"/>
                  <a:gd name="connsiteY49" fmla="*/ 104775 h 576262"/>
                  <a:gd name="connsiteX50" fmla="*/ 1331920 w 1579570"/>
                  <a:gd name="connsiteY50" fmla="*/ 90487 h 576262"/>
                  <a:gd name="connsiteX51" fmla="*/ 1274770 w 1579570"/>
                  <a:gd name="connsiteY51" fmla="*/ 76200 h 576262"/>
                  <a:gd name="connsiteX52" fmla="*/ 1250958 w 1579570"/>
                  <a:gd name="connsiteY52" fmla="*/ 66675 h 576262"/>
                  <a:gd name="connsiteX53" fmla="*/ 1217620 w 1579570"/>
                  <a:gd name="connsiteY53" fmla="*/ 57150 h 576262"/>
                  <a:gd name="connsiteX54" fmla="*/ 1165233 w 1579570"/>
                  <a:gd name="connsiteY54" fmla="*/ 33337 h 576262"/>
                  <a:gd name="connsiteX55" fmla="*/ 1122370 w 1579570"/>
                  <a:gd name="connsiteY55" fmla="*/ 23812 h 576262"/>
                  <a:gd name="connsiteX56" fmla="*/ 1108083 w 1579570"/>
                  <a:gd name="connsiteY56" fmla="*/ 19050 h 576262"/>
                  <a:gd name="connsiteX57" fmla="*/ 1074745 w 1579570"/>
                  <a:gd name="connsiteY57" fmla="*/ 14287 h 576262"/>
                  <a:gd name="connsiteX58" fmla="*/ 974733 w 1579570"/>
                  <a:gd name="connsiteY58" fmla="*/ 0 h 576262"/>
                  <a:gd name="connsiteX59" fmla="*/ 817570 w 1579570"/>
                  <a:gd name="connsiteY59" fmla="*/ 4762 h 576262"/>
                  <a:gd name="connsiteX60" fmla="*/ 746133 w 1579570"/>
                  <a:gd name="connsiteY60" fmla="*/ 14287 h 576262"/>
                  <a:gd name="connsiteX61" fmla="*/ 717558 w 1579570"/>
                  <a:gd name="connsiteY61" fmla="*/ 19050 h 576262"/>
                  <a:gd name="connsiteX62" fmla="*/ 641358 w 1579570"/>
                  <a:gd name="connsiteY62" fmla="*/ 23812 h 576262"/>
                  <a:gd name="connsiteX63" fmla="*/ 117483 w 1579570"/>
                  <a:gd name="connsiteY63" fmla="*/ 28575 h 576262"/>
                  <a:gd name="connsiteX64" fmla="*/ 31758 w 1579570"/>
                  <a:gd name="connsiteY64" fmla="*/ 14287 h 576262"/>
                  <a:gd name="connsiteX0" fmla="*/ 21831 w 1572024"/>
                  <a:gd name="connsiteY0" fmla="*/ 42862 h 576262"/>
                  <a:gd name="connsiteX1" fmla="*/ 399 w 1572024"/>
                  <a:gd name="connsiteY1" fmla="*/ 228600 h 576262"/>
                  <a:gd name="connsiteX2" fmla="*/ 33737 w 1572024"/>
                  <a:gd name="connsiteY2" fmla="*/ 304800 h 576262"/>
                  <a:gd name="connsiteX3" fmla="*/ 62312 w 1572024"/>
                  <a:gd name="connsiteY3" fmla="*/ 347662 h 576262"/>
                  <a:gd name="connsiteX4" fmla="*/ 76599 w 1572024"/>
                  <a:gd name="connsiteY4" fmla="*/ 371475 h 576262"/>
                  <a:gd name="connsiteX5" fmla="*/ 124224 w 1572024"/>
                  <a:gd name="connsiteY5" fmla="*/ 419100 h 576262"/>
                  <a:gd name="connsiteX6" fmla="*/ 133749 w 1572024"/>
                  <a:gd name="connsiteY6" fmla="*/ 433387 h 576262"/>
                  <a:gd name="connsiteX7" fmla="*/ 171849 w 1572024"/>
                  <a:gd name="connsiteY7" fmla="*/ 466725 h 576262"/>
                  <a:gd name="connsiteX8" fmla="*/ 195662 w 1572024"/>
                  <a:gd name="connsiteY8" fmla="*/ 490537 h 576262"/>
                  <a:gd name="connsiteX9" fmla="*/ 219474 w 1572024"/>
                  <a:gd name="connsiteY9" fmla="*/ 509587 h 576262"/>
                  <a:gd name="connsiteX10" fmla="*/ 276624 w 1572024"/>
                  <a:gd name="connsiteY10" fmla="*/ 561975 h 576262"/>
                  <a:gd name="connsiteX11" fmla="*/ 290912 w 1572024"/>
                  <a:gd name="connsiteY11" fmla="*/ 566737 h 576262"/>
                  <a:gd name="connsiteX12" fmla="*/ 362349 w 1572024"/>
                  <a:gd name="connsiteY12" fmla="*/ 576262 h 576262"/>
                  <a:gd name="connsiteX13" fmla="*/ 438549 w 1572024"/>
                  <a:gd name="connsiteY13" fmla="*/ 552450 h 576262"/>
                  <a:gd name="connsiteX14" fmla="*/ 476649 w 1572024"/>
                  <a:gd name="connsiteY14" fmla="*/ 523875 h 576262"/>
                  <a:gd name="connsiteX15" fmla="*/ 495699 w 1572024"/>
                  <a:gd name="connsiteY15" fmla="*/ 514350 h 576262"/>
                  <a:gd name="connsiteX16" fmla="*/ 538562 w 1572024"/>
                  <a:gd name="connsiteY16" fmla="*/ 485775 h 576262"/>
                  <a:gd name="connsiteX17" fmla="*/ 567137 w 1572024"/>
                  <a:gd name="connsiteY17" fmla="*/ 476250 h 576262"/>
                  <a:gd name="connsiteX18" fmla="*/ 614762 w 1572024"/>
                  <a:gd name="connsiteY18" fmla="*/ 452437 h 576262"/>
                  <a:gd name="connsiteX19" fmla="*/ 629049 w 1572024"/>
                  <a:gd name="connsiteY19" fmla="*/ 442912 h 576262"/>
                  <a:gd name="connsiteX20" fmla="*/ 652862 w 1572024"/>
                  <a:gd name="connsiteY20" fmla="*/ 433387 h 576262"/>
                  <a:gd name="connsiteX21" fmla="*/ 738587 w 1572024"/>
                  <a:gd name="connsiteY21" fmla="*/ 419100 h 576262"/>
                  <a:gd name="connsiteX22" fmla="*/ 867174 w 1572024"/>
                  <a:gd name="connsiteY22" fmla="*/ 414337 h 576262"/>
                  <a:gd name="connsiteX23" fmla="*/ 967187 w 1572024"/>
                  <a:gd name="connsiteY23" fmla="*/ 419100 h 576262"/>
                  <a:gd name="connsiteX24" fmla="*/ 1010049 w 1572024"/>
                  <a:gd name="connsiteY24" fmla="*/ 433387 h 576262"/>
                  <a:gd name="connsiteX25" fmla="*/ 1024337 w 1572024"/>
                  <a:gd name="connsiteY25" fmla="*/ 438150 h 576262"/>
                  <a:gd name="connsiteX26" fmla="*/ 1057674 w 1572024"/>
                  <a:gd name="connsiteY26" fmla="*/ 457200 h 576262"/>
                  <a:gd name="connsiteX27" fmla="*/ 1076724 w 1572024"/>
                  <a:gd name="connsiteY27" fmla="*/ 461962 h 576262"/>
                  <a:gd name="connsiteX28" fmla="*/ 1105299 w 1572024"/>
                  <a:gd name="connsiteY28" fmla="*/ 476250 h 576262"/>
                  <a:gd name="connsiteX29" fmla="*/ 1119587 w 1572024"/>
                  <a:gd name="connsiteY29" fmla="*/ 481012 h 576262"/>
                  <a:gd name="connsiteX30" fmla="*/ 1152924 w 1572024"/>
                  <a:gd name="connsiteY30" fmla="*/ 495300 h 576262"/>
                  <a:gd name="connsiteX31" fmla="*/ 1186262 w 1572024"/>
                  <a:gd name="connsiteY31" fmla="*/ 514350 h 576262"/>
                  <a:gd name="connsiteX32" fmla="*/ 1214837 w 1572024"/>
                  <a:gd name="connsiteY32" fmla="*/ 533400 h 576262"/>
                  <a:gd name="connsiteX33" fmla="*/ 1267224 w 1572024"/>
                  <a:gd name="connsiteY33" fmla="*/ 547687 h 576262"/>
                  <a:gd name="connsiteX34" fmla="*/ 1376762 w 1572024"/>
                  <a:gd name="connsiteY34" fmla="*/ 538162 h 576262"/>
                  <a:gd name="connsiteX35" fmla="*/ 1429149 w 1572024"/>
                  <a:gd name="connsiteY35" fmla="*/ 533400 h 576262"/>
                  <a:gd name="connsiteX36" fmla="*/ 1476774 w 1572024"/>
                  <a:gd name="connsiteY36" fmla="*/ 519112 h 576262"/>
                  <a:gd name="connsiteX37" fmla="*/ 1491062 w 1572024"/>
                  <a:gd name="connsiteY37" fmla="*/ 504825 h 576262"/>
                  <a:gd name="connsiteX38" fmla="*/ 1529162 w 1572024"/>
                  <a:gd name="connsiteY38" fmla="*/ 457200 h 576262"/>
                  <a:gd name="connsiteX39" fmla="*/ 1552974 w 1572024"/>
                  <a:gd name="connsiteY39" fmla="*/ 419100 h 576262"/>
                  <a:gd name="connsiteX40" fmla="*/ 1562499 w 1572024"/>
                  <a:gd name="connsiteY40" fmla="*/ 390525 h 576262"/>
                  <a:gd name="connsiteX41" fmla="*/ 1567262 w 1572024"/>
                  <a:gd name="connsiteY41" fmla="*/ 357187 h 576262"/>
                  <a:gd name="connsiteX42" fmla="*/ 1572024 w 1572024"/>
                  <a:gd name="connsiteY42" fmla="*/ 333375 h 576262"/>
                  <a:gd name="connsiteX43" fmla="*/ 1567262 w 1572024"/>
                  <a:gd name="connsiteY43" fmla="*/ 300037 h 576262"/>
                  <a:gd name="connsiteX44" fmla="*/ 1552974 w 1572024"/>
                  <a:gd name="connsiteY44" fmla="*/ 276225 h 576262"/>
                  <a:gd name="connsiteX45" fmla="*/ 1543449 w 1572024"/>
                  <a:gd name="connsiteY45" fmla="*/ 257175 h 576262"/>
                  <a:gd name="connsiteX46" fmla="*/ 1467249 w 1572024"/>
                  <a:gd name="connsiteY46" fmla="*/ 180975 h 576262"/>
                  <a:gd name="connsiteX47" fmla="*/ 1443437 w 1572024"/>
                  <a:gd name="connsiteY47" fmla="*/ 161925 h 576262"/>
                  <a:gd name="connsiteX48" fmla="*/ 1386287 w 1572024"/>
                  <a:gd name="connsiteY48" fmla="*/ 119062 h 576262"/>
                  <a:gd name="connsiteX49" fmla="*/ 1352949 w 1572024"/>
                  <a:gd name="connsiteY49" fmla="*/ 104775 h 576262"/>
                  <a:gd name="connsiteX50" fmla="*/ 1324374 w 1572024"/>
                  <a:gd name="connsiteY50" fmla="*/ 90487 h 576262"/>
                  <a:gd name="connsiteX51" fmla="*/ 1267224 w 1572024"/>
                  <a:gd name="connsiteY51" fmla="*/ 76200 h 576262"/>
                  <a:gd name="connsiteX52" fmla="*/ 1243412 w 1572024"/>
                  <a:gd name="connsiteY52" fmla="*/ 66675 h 576262"/>
                  <a:gd name="connsiteX53" fmla="*/ 1210074 w 1572024"/>
                  <a:gd name="connsiteY53" fmla="*/ 57150 h 576262"/>
                  <a:gd name="connsiteX54" fmla="*/ 1157687 w 1572024"/>
                  <a:gd name="connsiteY54" fmla="*/ 33337 h 576262"/>
                  <a:gd name="connsiteX55" fmla="*/ 1114824 w 1572024"/>
                  <a:gd name="connsiteY55" fmla="*/ 23812 h 576262"/>
                  <a:gd name="connsiteX56" fmla="*/ 1100537 w 1572024"/>
                  <a:gd name="connsiteY56" fmla="*/ 19050 h 576262"/>
                  <a:gd name="connsiteX57" fmla="*/ 1067199 w 1572024"/>
                  <a:gd name="connsiteY57" fmla="*/ 14287 h 576262"/>
                  <a:gd name="connsiteX58" fmla="*/ 967187 w 1572024"/>
                  <a:gd name="connsiteY58" fmla="*/ 0 h 576262"/>
                  <a:gd name="connsiteX59" fmla="*/ 810024 w 1572024"/>
                  <a:gd name="connsiteY59" fmla="*/ 4762 h 576262"/>
                  <a:gd name="connsiteX60" fmla="*/ 738587 w 1572024"/>
                  <a:gd name="connsiteY60" fmla="*/ 14287 h 576262"/>
                  <a:gd name="connsiteX61" fmla="*/ 710012 w 1572024"/>
                  <a:gd name="connsiteY61" fmla="*/ 19050 h 576262"/>
                  <a:gd name="connsiteX62" fmla="*/ 633812 w 1572024"/>
                  <a:gd name="connsiteY62" fmla="*/ 23812 h 576262"/>
                  <a:gd name="connsiteX63" fmla="*/ 109937 w 1572024"/>
                  <a:gd name="connsiteY63" fmla="*/ 28575 h 576262"/>
                  <a:gd name="connsiteX64" fmla="*/ 21831 w 1572024"/>
                  <a:gd name="connsiteY64" fmla="*/ 42862 h 576262"/>
                  <a:gd name="connsiteX0" fmla="*/ 19741 w 1572315"/>
                  <a:gd name="connsiteY0" fmla="*/ 71437 h 576262"/>
                  <a:gd name="connsiteX1" fmla="*/ 690 w 1572315"/>
                  <a:gd name="connsiteY1" fmla="*/ 228600 h 576262"/>
                  <a:gd name="connsiteX2" fmla="*/ 34028 w 1572315"/>
                  <a:gd name="connsiteY2" fmla="*/ 304800 h 576262"/>
                  <a:gd name="connsiteX3" fmla="*/ 62603 w 1572315"/>
                  <a:gd name="connsiteY3" fmla="*/ 347662 h 576262"/>
                  <a:gd name="connsiteX4" fmla="*/ 76890 w 1572315"/>
                  <a:gd name="connsiteY4" fmla="*/ 371475 h 576262"/>
                  <a:gd name="connsiteX5" fmla="*/ 124515 w 1572315"/>
                  <a:gd name="connsiteY5" fmla="*/ 419100 h 576262"/>
                  <a:gd name="connsiteX6" fmla="*/ 134040 w 1572315"/>
                  <a:gd name="connsiteY6" fmla="*/ 433387 h 576262"/>
                  <a:gd name="connsiteX7" fmla="*/ 172140 w 1572315"/>
                  <a:gd name="connsiteY7" fmla="*/ 466725 h 576262"/>
                  <a:gd name="connsiteX8" fmla="*/ 195953 w 1572315"/>
                  <a:gd name="connsiteY8" fmla="*/ 490537 h 576262"/>
                  <a:gd name="connsiteX9" fmla="*/ 219765 w 1572315"/>
                  <a:gd name="connsiteY9" fmla="*/ 509587 h 576262"/>
                  <a:gd name="connsiteX10" fmla="*/ 276915 w 1572315"/>
                  <a:gd name="connsiteY10" fmla="*/ 561975 h 576262"/>
                  <a:gd name="connsiteX11" fmla="*/ 291203 w 1572315"/>
                  <a:gd name="connsiteY11" fmla="*/ 566737 h 576262"/>
                  <a:gd name="connsiteX12" fmla="*/ 362640 w 1572315"/>
                  <a:gd name="connsiteY12" fmla="*/ 576262 h 576262"/>
                  <a:gd name="connsiteX13" fmla="*/ 438840 w 1572315"/>
                  <a:gd name="connsiteY13" fmla="*/ 552450 h 576262"/>
                  <a:gd name="connsiteX14" fmla="*/ 476940 w 1572315"/>
                  <a:gd name="connsiteY14" fmla="*/ 523875 h 576262"/>
                  <a:gd name="connsiteX15" fmla="*/ 495990 w 1572315"/>
                  <a:gd name="connsiteY15" fmla="*/ 514350 h 576262"/>
                  <a:gd name="connsiteX16" fmla="*/ 538853 w 1572315"/>
                  <a:gd name="connsiteY16" fmla="*/ 485775 h 576262"/>
                  <a:gd name="connsiteX17" fmla="*/ 567428 w 1572315"/>
                  <a:gd name="connsiteY17" fmla="*/ 476250 h 576262"/>
                  <a:gd name="connsiteX18" fmla="*/ 615053 w 1572315"/>
                  <a:gd name="connsiteY18" fmla="*/ 452437 h 576262"/>
                  <a:gd name="connsiteX19" fmla="*/ 629340 w 1572315"/>
                  <a:gd name="connsiteY19" fmla="*/ 442912 h 576262"/>
                  <a:gd name="connsiteX20" fmla="*/ 653153 w 1572315"/>
                  <a:gd name="connsiteY20" fmla="*/ 433387 h 576262"/>
                  <a:gd name="connsiteX21" fmla="*/ 738878 w 1572315"/>
                  <a:gd name="connsiteY21" fmla="*/ 419100 h 576262"/>
                  <a:gd name="connsiteX22" fmla="*/ 867465 w 1572315"/>
                  <a:gd name="connsiteY22" fmla="*/ 414337 h 576262"/>
                  <a:gd name="connsiteX23" fmla="*/ 967478 w 1572315"/>
                  <a:gd name="connsiteY23" fmla="*/ 419100 h 576262"/>
                  <a:gd name="connsiteX24" fmla="*/ 1010340 w 1572315"/>
                  <a:gd name="connsiteY24" fmla="*/ 433387 h 576262"/>
                  <a:gd name="connsiteX25" fmla="*/ 1024628 w 1572315"/>
                  <a:gd name="connsiteY25" fmla="*/ 438150 h 576262"/>
                  <a:gd name="connsiteX26" fmla="*/ 1057965 w 1572315"/>
                  <a:gd name="connsiteY26" fmla="*/ 457200 h 576262"/>
                  <a:gd name="connsiteX27" fmla="*/ 1077015 w 1572315"/>
                  <a:gd name="connsiteY27" fmla="*/ 461962 h 576262"/>
                  <a:gd name="connsiteX28" fmla="*/ 1105590 w 1572315"/>
                  <a:gd name="connsiteY28" fmla="*/ 476250 h 576262"/>
                  <a:gd name="connsiteX29" fmla="*/ 1119878 w 1572315"/>
                  <a:gd name="connsiteY29" fmla="*/ 481012 h 576262"/>
                  <a:gd name="connsiteX30" fmla="*/ 1153215 w 1572315"/>
                  <a:gd name="connsiteY30" fmla="*/ 495300 h 576262"/>
                  <a:gd name="connsiteX31" fmla="*/ 1186553 w 1572315"/>
                  <a:gd name="connsiteY31" fmla="*/ 514350 h 576262"/>
                  <a:gd name="connsiteX32" fmla="*/ 1215128 w 1572315"/>
                  <a:gd name="connsiteY32" fmla="*/ 533400 h 576262"/>
                  <a:gd name="connsiteX33" fmla="*/ 1267515 w 1572315"/>
                  <a:gd name="connsiteY33" fmla="*/ 547687 h 576262"/>
                  <a:gd name="connsiteX34" fmla="*/ 1377053 w 1572315"/>
                  <a:gd name="connsiteY34" fmla="*/ 538162 h 576262"/>
                  <a:gd name="connsiteX35" fmla="*/ 1429440 w 1572315"/>
                  <a:gd name="connsiteY35" fmla="*/ 533400 h 576262"/>
                  <a:gd name="connsiteX36" fmla="*/ 1477065 w 1572315"/>
                  <a:gd name="connsiteY36" fmla="*/ 519112 h 576262"/>
                  <a:gd name="connsiteX37" fmla="*/ 1491353 w 1572315"/>
                  <a:gd name="connsiteY37" fmla="*/ 504825 h 576262"/>
                  <a:gd name="connsiteX38" fmla="*/ 1529453 w 1572315"/>
                  <a:gd name="connsiteY38" fmla="*/ 457200 h 576262"/>
                  <a:gd name="connsiteX39" fmla="*/ 1553265 w 1572315"/>
                  <a:gd name="connsiteY39" fmla="*/ 419100 h 576262"/>
                  <a:gd name="connsiteX40" fmla="*/ 1562790 w 1572315"/>
                  <a:gd name="connsiteY40" fmla="*/ 390525 h 576262"/>
                  <a:gd name="connsiteX41" fmla="*/ 1567553 w 1572315"/>
                  <a:gd name="connsiteY41" fmla="*/ 357187 h 576262"/>
                  <a:gd name="connsiteX42" fmla="*/ 1572315 w 1572315"/>
                  <a:gd name="connsiteY42" fmla="*/ 333375 h 576262"/>
                  <a:gd name="connsiteX43" fmla="*/ 1567553 w 1572315"/>
                  <a:gd name="connsiteY43" fmla="*/ 300037 h 576262"/>
                  <a:gd name="connsiteX44" fmla="*/ 1553265 w 1572315"/>
                  <a:gd name="connsiteY44" fmla="*/ 276225 h 576262"/>
                  <a:gd name="connsiteX45" fmla="*/ 1543740 w 1572315"/>
                  <a:gd name="connsiteY45" fmla="*/ 257175 h 576262"/>
                  <a:gd name="connsiteX46" fmla="*/ 1467540 w 1572315"/>
                  <a:gd name="connsiteY46" fmla="*/ 180975 h 576262"/>
                  <a:gd name="connsiteX47" fmla="*/ 1443728 w 1572315"/>
                  <a:gd name="connsiteY47" fmla="*/ 161925 h 576262"/>
                  <a:gd name="connsiteX48" fmla="*/ 1386578 w 1572315"/>
                  <a:gd name="connsiteY48" fmla="*/ 119062 h 576262"/>
                  <a:gd name="connsiteX49" fmla="*/ 1353240 w 1572315"/>
                  <a:gd name="connsiteY49" fmla="*/ 104775 h 576262"/>
                  <a:gd name="connsiteX50" fmla="*/ 1324665 w 1572315"/>
                  <a:gd name="connsiteY50" fmla="*/ 90487 h 576262"/>
                  <a:gd name="connsiteX51" fmla="*/ 1267515 w 1572315"/>
                  <a:gd name="connsiteY51" fmla="*/ 76200 h 576262"/>
                  <a:gd name="connsiteX52" fmla="*/ 1243703 w 1572315"/>
                  <a:gd name="connsiteY52" fmla="*/ 66675 h 576262"/>
                  <a:gd name="connsiteX53" fmla="*/ 1210365 w 1572315"/>
                  <a:gd name="connsiteY53" fmla="*/ 57150 h 576262"/>
                  <a:gd name="connsiteX54" fmla="*/ 1157978 w 1572315"/>
                  <a:gd name="connsiteY54" fmla="*/ 33337 h 576262"/>
                  <a:gd name="connsiteX55" fmla="*/ 1115115 w 1572315"/>
                  <a:gd name="connsiteY55" fmla="*/ 23812 h 576262"/>
                  <a:gd name="connsiteX56" fmla="*/ 1100828 w 1572315"/>
                  <a:gd name="connsiteY56" fmla="*/ 19050 h 576262"/>
                  <a:gd name="connsiteX57" fmla="*/ 1067490 w 1572315"/>
                  <a:gd name="connsiteY57" fmla="*/ 14287 h 576262"/>
                  <a:gd name="connsiteX58" fmla="*/ 967478 w 1572315"/>
                  <a:gd name="connsiteY58" fmla="*/ 0 h 576262"/>
                  <a:gd name="connsiteX59" fmla="*/ 810315 w 1572315"/>
                  <a:gd name="connsiteY59" fmla="*/ 4762 h 576262"/>
                  <a:gd name="connsiteX60" fmla="*/ 738878 w 1572315"/>
                  <a:gd name="connsiteY60" fmla="*/ 14287 h 576262"/>
                  <a:gd name="connsiteX61" fmla="*/ 710303 w 1572315"/>
                  <a:gd name="connsiteY61" fmla="*/ 19050 h 576262"/>
                  <a:gd name="connsiteX62" fmla="*/ 634103 w 1572315"/>
                  <a:gd name="connsiteY62" fmla="*/ 23812 h 576262"/>
                  <a:gd name="connsiteX63" fmla="*/ 110228 w 1572315"/>
                  <a:gd name="connsiteY63" fmla="*/ 28575 h 576262"/>
                  <a:gd name="connsiteX64" fmla="*/ 19741 w 1572315"/>
                  <a:gd name="connsiteY64" fmla="*/ 71437 h 576262"/>
                  <a:gd name="connsiteX0" fmla="*/ 19741 w 1572315"/>
                  <a:gd name="connsiteY0" fmla="*/ 66675 h 571500"/>
                  <a:gd name="connsiteX1" fmla="*/ 690 w 1572315"/>
                  <a:gd name="connsiteY1" fmla="*/ 223838 h 571500"/>
                  <a:gd name="connsiteX2" fmla="*/ 34028 w 1572315"/>
                  <a:gd name="connsiteY2" fmla="*/ 300038 h 571500"/>
                  <a:gd name="connsiteX3" fmla="*/ 62603 w 1572315"/>
                  <a:gd name="connsiteY3" fmla="*/ 342900 h 571500"/>
                  <a:gd name="connsiteX4" fmla="*/ 76890 w 1572315"/>
                  <a:gd name="connsiteY4" fmla="*/ 366713 h 571500"/>
                  <a:gd name="connsiteX5" fmla="*/ 124515 w 1572315"/>
                  <a:gd name="connsiteY5" fmla="*/ 414338 h 571500"/>
                  <a:gd name="connsiteX6" fmla="*/ 134040 w 1572315"/>
                  <a:gd name="connsiteY6" fmla="*/ 428625 h 571500"/>
                  <a:gd name="connsiteX7" fmla="*/ 172140 w 1572315"/>
                  <a:gd name="connsiteY7" fmla="*/ 461963 h 571500"/>
                  <a:gd name="connsiteX8" fmla="*/ 195953 w 1572315"/>
                  <a:gd name="connsiteY8" fmla="*/ 485775 h 571500"/>
                  <a:gd name="connsiteX9" fmla="*/ 219765 w 1572315"/>
                  <a:gd name="connsiteY9" fmla="*/ 504825 h 571500"/>
                  <a:gd name="connsiteX10" fmla="*/ 276915 w 1572315"/>
                  <a:gd name="connsiteY10" fmla="*/ 557213 h 571500"/>
                  <a:gd name="connsiteX11" fmla="*/ 291203 w 1572315"/>
                  <a:gd name="connsiteY11" fmla="*/ 561975 h 571500"/>
                  <a:gd name="connsiteX12" fmla="*/ 362640 w 1572315"/>
                  <a:gd name="connsiteY12" fmla="*/ 571500 h 571500"/>
                  <a:gd name="connsiteX13" fmla="*/ 438840 w 1572315"/>
                  <a:gd name="connsiteY13" fmla="*/ 547688 h 571500"/>
                  <a:gd name="connsiteX14" fmla="*/ 476940 w 1572315"/>
                  <a:gd name="connsiteY14" fmla="*/ 519113 h 571500"/>
                  <a:gd name="connsiteX15" fmla="*/ 495990 w 1572315"/>
                  <a:gd name="connsiteY15" fmla="*/ 509588 h 571500"/>
                  <a:gd name="connsiteX16" fmla="*/ 538853 w 1572315"/>
                  <a:gd name="connsiteY16" fmla="*/ 481013 h 571500"/>
                  <a:gd name="connsiteX17" fmla="*/ 567428 w 1572315"/>
                  <a:gd name="connsiteY17" fmla="*/ 471488 h 571500"/>
                  <a:gd name="connsiteX18" fmla="*/ 615053 w 1572315"/>
                  <a:gd name="connsiteY18" fmla="*/ 447675 h 571500"/>
                  <a:gd name="connsiteX19" fmla="*/ 629340 w 1572315"/>
                  <a:gd name="connsiteY19" fmla="*/ 438150 h 571500"/>
                  <a:gd name="connsiteX20" fmla="*/ 653153 w 1572315"/>
                  <a:gd name="connsiteY20" fmla="*/ 428625 h 571500"/>
                  <a:gd name="connsiteX21" fmla="*/ 738878 w 1572315"/>
                  <a:gd name="connsiteY21" fmla="*/ 414338 h 571500"/>
                  <a:gd name="connsiteX22" fmla="*/ 867465 w 1572315"/>
                  <a:gd name="connsiteY22" fmla="*/ 409575 h 571500"/>
                  <a:gd name="connsiteX23" fmla="*/ 967478 w 1572315"/>
                  <a:gd name="connsiteY23" fmla="*/ 414338 h 571500"/>
                  <a:gd name="connsiteX24" fmla="*/ 1010340 w 1572315"/>
                  <a:gd name="connsiteY24" fmla="*/ 428625 h 571500"/>
                  <a:gd name="connsiteX25" fmla="*/ 1024628 w 1572315"/>
                  <a:gd name="connsiteY25" fmla="*/ 433388 h 571500"/>
                  <a:gd name="connsiteX26" fmla="*/ 1057965 w 1572315"/>
                  <a:gd name="connsiteY26" fmla="*/ 452438 h 571500"/>
                  <a:gd name="connsiteX27" fmla="*/ 1077015 w 1572315"/>
                  <a:gd name="connsiteY27" fmla="*/ 457200 h 571500"/>
                  <a:gd name="connsiteX28" fmla="*/ 1105590 w 1572315"/>
                  <a:gd name="connsiteY28" fmla="*/ 471488 h 571500"/>
                  <a:gd name="connsiteX29" fmla="*/ 1119878 w 1572315"/>
                  <a:gd name="connsiteY29" fmla="*/ 476250 h 571500"/>
                  <a:gd name="connsiteX30" fmla="*/ 1153215 w 1572315"/>
                  <a:gd name="connsiteY30" fmla="*/ 490538 h 571500"/>
                  <a:gd name="connsiteX31" fmla="*/ 1186553 w 1572315"/>
                  <a:gd name="connsiteY31" fmla="*/ 509588 h 571500"/>
                  <a:gd name="connsiteX32" fmla="*/ 1215128 w 1572315"/>
                  <a:gd name="connsiteY32" fmla="*/ 528638 h 571500"/>
                  <a:gd name="connsiteX33" fmla="*/ 1267515 w 1572315"/>
                  <a:gd name="connsiteY33" fmla="*/ 542925 h 571500"/>
                  <a:gd name="connsiteX34" fmla="*/ 1377053 w 1572315"/>
                  <a:gd name="connsiteY34" fmla="*/ 533400 h 571500"/>
                  <a:gd name="connsiteX35" fmla="*/ 1429440 w 1572315"/>
                  <a:gd name="connsiteY35" fmla="*/ 528638 h 571500"/>
                  <a:gd name="connsiteX36" fmla="*/ 1477065 w 1572315"/>
                  <a:gd name="connsiteY36" fmla="*/ 514350 h 571500"/>
                  <a:gd name="connsiteX37" fmla="*/ 1491353 w 1572315"/>
                  <a:gd name="connsiteY37" fmla="*/ 500063 h 571500"/>
                  <a:gd name="connsiteX38" fmla="*/ 1529453 w 1572315"/>
                  <a:gd name="connsiteY38" fmla="*/ 452438 h 571500"/>
                  <a:gd name="connsiteX39" fmla="*/ 1553265 w 1572315"/>
                  <a:gd name="connsiteY39" fmla="*/ 414338 h 571500"/>
                  <a:gd name="connsiteX40" fmla="*/ 1562790 w 1572315"/>
                  <a:gd name="connsiteY40" fmla="*/ 385763 h 571500"/>
                  <a:gd name="connsiteX41" fmla="*/ 1567553 w 1572315"/>
                  <a:gd name="connsiteY41" fmla="*/ 352425 h 571500"/>
                  <a:gd name="connsiteX42" fmla="*/ 1572315 w 1572315"/>
                  <a:gd name="connsiteY42" fmla="*/ 328613 h 571500"/>
                  <a:gd name="connsiteX43" fmla="*/ 1567553 w 1572315"/>
                  <a:gd name="connsiteY43" fmla="*/ 295275 h 571500"/>
                  <a:gd name="connsiteX44" fmla="*/ 1553265 w 1572315"/>
                  <a:gd name="connsiteY44" fmla="*/ 271463 h 571500"/>
                  <a:gd name="connsiteX45" fmla="*/ 1543740 w 1572315"/>
                  <a:gd name="connsiteY45" fmla="*/ 252413 h 571500"/>
                  <a:gd name="connsiteX46" fmla="*/ 1467540 w 1572315"/>
                  <a:gd name="connsiteY46" fmla="*/ 176213 h 571500"/>
                  <a:gd name="connsiteX47" fmla="*/ 1443728 w 1572315"/>
                  <a:gd name="connsiteY47" fmla="*/ 157163 h 571500"/>
                  <a:gd name="connsiteX48" fmla="*/ 1386578 w 1572315"/>
                  <a:gd name="connsiteY48" fmla="*/ 114300 h 571500"/>
                  <a:gd name="connsiteX49" fmla="*/ 1353240 w 1572315"/>
                  <a:gd name="connsiteY49" fmla="*/ 100013 h 571500"/>
                  <a:gd name="connsiteX50" fmla="*/ 1324665 w 1572315"/>
                  <a:gd name="connsiteY50" fmla="*/ 85725 h 571500"/>
                  <a:gd name="connsiteX51" fmla="*/ 1267515 w 1572315"/>
                  <a:gd name="connsiteY51" fmla="*/ 71438 h 571500"/>
                  <a:gd name="connsiteX52" fmla="*/ 1243703 w 1572315"/>
                  <a:gd name="connsiteY52" fmla="*/ 61913 h 571500"/>
                  <a:gd name="connsiteX53" fmla="*/ 1210365 w 1572315"/>
                  <a:gd name="connsiteY53" fmla="*/ 52388 h 571500"/>
                  <a:gd name="connsiteX54" fmla="*/ 1157978 w 1572315"/>
                  <a:gd name="connsiteY54" fmla="*/ 28575 h 571500"/>
                  <a:gd name="connsiteX55" fmla="*/ 1115115 w 1572315"/>
                  <a:gd name="connsiteY55" fmla="*/ 19050 h 571500"/>
                  <a:gd name="connsiteX56" fmla="*/ 1100828 w 1572315"/>
                  <a:gd name="connsiteY56" fmla="*/ 14288 h 571500"/>
                  <a:gd name="connsiteX57" fmla="*/ 1067490 w 1572315"/>
                  <a:gd name="connsiteY57" fmla="*/ 9525 h 571500"/>
                  <a:gd name="connsiteX58" fmla="*/ 972240 w 1572315"/>
                  <a:gd name="connsiteY58" fmla="*/ 7144 h 571500"/>
                  <a:gd name="connsiteX59" fmla="*/ 810315 w 1572315"/>
                  <a:gd name="connsiteY59" fmla="*/ 0 h 571500"/>
                  <a:gd name="connsiteX60" fmla="*/ 738878 w 1572315"/>
                  <a:gd name="connsiteY60" fmla="*/ 9525 h 571500"/>
                  <a:gd name="connsiteX61" fmla="*/ 710303 w 1572315"/>
                  <a:gd name="connsiteY61" fmla="*/ 14288 h 571500"/>
                  <a:gd name="connsiteX62" fmla="*/ 634103 w 1572315"/>
                  <a:gd name="connsiteY62" fmla="*/ 19050 h 571500"/>
                  <a:gd name="connsiteX63" fmla="*/ 110228 w 1572315"/>
                  <a:gd name="connsiteY63" fmla="*/ 23813 h 571500"/>
                  <a:gd name="connsiteX64" fmla="*/ 19741 w 1572315"/>
                  <a:gd name="connsiteY64" fmla="*/ 66675 h 571500"/>
                  <a:gd name="connsiteX0" fmla="*/ 19741 w 1572315"/>
                  <a:gd name="connsiteY0" fmla="*/ 59531 h 564356"/>
                  <a:gd name="connsiteX1" fmla="*/ 690 w 1572315"/>
                  <a:gd name="connsiteY1" fmla="*/ 216694 h 564356"/>
                  <a:gd name="connsiteX2" fmla="*/ 34028 w 1572315"/>
                  <a:gd name="connsiteY2" fmla="*/ 292894 h 564356"/>
                  <a:gd name="connsiteX3" fmla="*/ 62603 w 1572315"/>
                  <a:gd name="connsiteY3" fmla="*/ 335756 h 564356"/>
                  <a:gd name="connsiteX4" fmla="*/ 76890 w 1572315"/>
                  <a:gd name="connsiteY4" fmla="*/ 359569 h 564356"/>
                  <a:gd name="connsiteX5" fmla="*/ 124515 w 1572315"/>
                  <a:gd name="connsiteY5" fmla="*/ 407194 h 564356"/>
                  <a:gd name="connsiteX6" fmla="*/ 134040 w 1572315"/>
                  <a:gd name="connsiteY6" fmla="*/ 421481 h 564356"/>
                  <a:gd name="connsiteX7" fmla="*/ 172140 w 1572315"/>
                  <a:gd name="connsiteY7" fmla="*/ 454819 h 564356"/>
                  <a:gd name="connsiteX8" fmla="*/ 195953 w 1572315"/>
                  <a:gd name="connsiteY8" fmla="*/ 478631 h 564356"/>
                  <a:gd name="connsiteX9" fmla="*/ 219765 w 1572315"/>
                  <a:gd name="connsiteY9" fmla="*/ 497681 h 564356"/>
                  <a:gd name="connsiteX10" fmla="*/ 276915 w 1572315"/>
                  <a:gd name="connsiteY10" fmla="*/ 550069 h 564356"/>
                  <a:gd name="connsiteX11" fmla="*/ 291203 w 1572315"/>
                  <a:gd name="connsiteY11" fmla="*/ 554831 h 564356"/>
                  <a:gd name="connsiteX12" fmla="*/ 362640 w 1572315"/>
                  <a:gd name="connsiteY12" fmla="*/ 564356 h 564356"/>
                  <a:gd name="connsiteX13" fmla="*/ 438840 w 1572315"/>
                  <a:gd name="connsiteY13" fmla="*/ 540544 h 564356"/>
                  <a:gd name="connsiteX14" fmla="*/ 476940 w 1572315"/>
                  <a:gd name="connsiteY14" fmla="*/ 511969 h 564356"/>
                  <a:gd name="connsiteX15" fmla="*/ 495990 w 1572315"/>
                  <a:gd name="connsiteY15" fmla="*/ 502444 h 564356"/>
                  <a:gd name="connsiteX16" fmla="*/ 538853 w 1572315"/>
                  <a:gd name="connsiteY16" fmla="*/ 473869 h 564356"/>
                  <a:gd name="connsiteX17" fmla="*/ 567428 w 1572315"/>
                  <a:gd name="connsiteY17" fmla="*/ 464344 h 564356"/>
                  <a:gd name="connsiteX18" fmla="*/ 615053 w 1572315"/>
                  <a:gd name="connsiteY18" fmla="*/ 440531 h 564356"/>
                  <a:gd name="connsiteX19" fmla="*/ 629340 w 1572315"/>
                  <a:gd name="connsiteY19" fmla="*/ 431006 h 564356"/>
                  <a:gd name="connsiteX20" fmla="*/ 653153 w 1572315"/>
                  <a:gd name="connsiteY20" fmla="*/ 421481 h 564356"/>
                  <a:gd name="connsiteX21" fmla="*/ 738878 w 1572315"/>
                  <a:gd name="connsiteY21" fmla="*/ 407194 h 564356"/>
                  <a:gd name="connsiteX22" fmla="*/ 867465 w 1572315"/>
                  <a:gd name="connsiteY22" fmla="*/ 402431 h 564356"/>
                  <a:gd name="connsiteX23" fmla="*/ 967478 w 1572315"/>
                  <a:gd name="connsiteY23" fmla="*/ 407194 h 564356"/>
                  <a:gd name="connsiteX24" fmla="*/ 1010340 w 1572315"/>
                  <a:gd name="connsiteY24" fmla="*/ 421481 h 564356"/>
                  <a:gd name="connsiteX25" fmla="*/ 1024628 w 1572315"/>
                  <a:gd name="connsiteY25" fmla="*/ 426244 h 564356"/>
                  <a:gd name="connsiteX26" fmla="*/ 1057965 w 1572315"/>
                  <a:gd name="connsiteY26" fmla="*/ 445294 h 564356"/>
                  <a:gd name="connsiteX27" fmla="*/ 1077015 w 1572315"/>
                  <a:gd name="connsiteY27" fmla="*/ 450056 h 564356"/>
                  <a:gd name="connsiteX28" fmla="*/ 1105590 w 1572315"/>
                  <a:gd name="connsiteY28" fmla="*/ 464344 h 564356"/>
                  <a:gd name="connsiteX29" fmla="*/ 1119878 w 1572315"/>
                  <a:gd name="connsiteY29" fmla="*/ 469106 h 564356"/>
                  <a:gd name="connsiteX30" fmla="*/ 1153215 w 1572315"/>
                  <a:gd name="connsiteY30" fmla="*/ 483394 h 564356"/>
                  <a:gd name="connsiteX31" fmla="*/ 1186553 w 1572315"/>
                  <a:gd name="connsiteY31" fmla="*/ 502444 h 564356"/>
                  <a:gd name="connsiteX32" fmla="*/ 1215128 w 1572315"/>
                  <a:gd name="connsiteY32" fmla="*/ 521494 h 564356"/>
                  <a:gd name="connsiteX33" fmla="*/ 1267515 w 1572315"/>
                  <a:gd name="connsiteY33" fmla="*/ 535781 h 564356"/>
                  <a:gd name="connsiteX34" fmla="*/ 1377053 w 1572315"/>
                  <a:gd name="connsiteY34" fmla="*/ 526256 h 564356"/>
                  <a:gd name="connsiteX35" fmla="*/ 1429440 w 1572315"/>
                  <a:gd name="connsiteY35" fmla="*/ 521494 h 564356"/>
                  <a:gd name="connsiteX36" fmla="*/ 1477065 w 1572315"/>
                  <a:gd name="connsiteY36" fmla="*/ 507206 h 564356"/>
                  <a:gd name="connsiteX37" fmla="*/ 1491353 w 1572315"/>
                  <a:gd name="connsiteY37" fmla="*/ 492919 h 564356"/>
                  <a:gd name="connsiteX38" fmla="*/ 1529453 w 1572315"/>
                  <a:gd name="connsiteY38" fmla="*/ 445294 h 564356"/>
                  <a:gd name="connsiteX39" fmla="*/ 1553265 w 1572315"/>
                  <a:gd name="connsiteY39" fmla="*/ 407194 h 564356"/>
                  <a:gd name="connsiteX40" fmla="*/ 1562790 w 1572315"/>
                  <a:gd name="connsiteY40" fmla="*/ 378619 h 564356"/>
                  <a:gd name="connsiteX41" fmla="*/ 1567553 w 1572315"/>
                  <a:gd name="connsiteY41" fmla="*/ 345281 h 564356"/>
                  <a:gd name="connsiteX42" fmla="*/ 1572315 w 1572315"/>
                  <a:gd name="connsiteY42" fmla="*/ 321469 h 564356"/>
                  <a:gd name="connsiteX43" fmla="*/ 1567553 w 1572315"/>
                  <a:gd name="connsiteY43" fmla="*/ 288131 h 564356"/>
                  <a:gd name="connsiteX44" fmla="*/ 1553265 w 1572315"/>
                  <a:gd name="connsiteY44" fmla="*/ 264319 h 564356"/>
                  <a:gd name="connsiteX45" fmla="*/ 1543740 w 1572315"/>
                  <a:gd name="connsiteY45" fmla="*/ 245269 h 564356"/>
                  <a:gd name="connsiteX46" fmla="*/ 1467540 w 1572315"/>
                  <a:gd name="connsiteY46" fmla="*/ 169069 h 564356"/>
                  <a:gd name="connsiteX47" fmla="*/ 1443728 w 1572315"/>
                  <a:gd name="connsiteY47" fmla="*/ 150019 h 564356"/>
                  <a:gd name="connsiteX48" fmla="*/ 1386578 w 1572315"/>
                  <a:gd name="connsiteY48" fmla="*/ 107156 h 564356"/>
                  <a:gd name="connsiteX49" fmla="*/ 1353240 w 1572315"/>
                  <a:gd name="connsiteY49" fmla="*/ 92869 h 564356"/>
                  <a:gd name="connsiteX50" fmla="*/ 1324665 w 1572315"/>
                  <a:gd name="connsiteY50" fmla="*/ 78581 h 564356"/>
                  <a:gd name="connsiteX51" fmla="*/ 1267515 w 1572315"/>
                  <a:gd name="connsiteY51" fmla="*/ 64294 h 564356"/>
                  <a:gd name="connsiteX52" fmla="*/ 1243703 w 1572315"/>
                  <a:gd name="connsiteY52" fmla="*/ 54769 h 564356"/>
                  <a:gd name="connsiteX53" fmla="*/ 1210365 w 1572315"/>
                  <a:gd name="connsiteY53" fmla="*/ 45244 h 564356"/>
                  <a:gd name="connsiteX54" fmla="*/ 1157978 w 1572315"/>
                  <a:gd name="connsiteY54" fmla="*/ 21431 h 564356"/>
                  <a:gd name="connsiteX55" fmla="*/ 1115115 w 1572315"/>
                  <a:gd name="connsiteY55" fmla="*/ 11906 h 564356"/>
                  <a:gd name="connsiteX56" fmla="*/ 1100828 w 1572315"/>
                  <a:gd name="connsiteY56" fmla="*/ 7144 h 564356"/>
                  <a:gd name="connsiteX57" fmla="*/ 1067490 w 1572315"/>
                  <a:gd name="connsiteY57" fmla="*/ 2381 h 564356"/>
                  <a:gd name="connsiteX58" fmla="*/ 972240 w 1572315"/>
                  <a:gd name="connsiteY58" fmla="*/ 0 h 564356"/>
                  <a:gd name="connsiteX59" fmla="*/ 810315 w 1572315"/>
                  <a:gd name="connsiteY59" fmla="*/ 9525 h 564356"/>
                  <a:gd name="connsiteX60" fmla="*/ 738878 w 1572315"/>
                  <a:gd name="connsiteY60" fmla="*/ 2381 h 564356"/>
                  <a:gd name="connsiteX61" fmla="*/ 710303 w 1572315"/>
                  <a:gd name="connsiteY61" fmla="*/ 7144 h 564356"/>
                  <a:gd name="connsiteX62" fmla="*/ 634103 w 1572315"/>
                  <a:gd name="connsiteY62" fmla="*/ 11906 h 564356"/>
                  <a:gd name="connsiteX63" fmla="*/ 110228 w 1572315"/>
                  <a:gd name="connsiteY63" fmla="*/ 16669 h 564356"/>
                  <a:gd name="connsiteX64" fmla="*/ 19741 w 1572315"/>
                  <a:gd name="connsiteY64" fmla="*/ 59531 h 564356"/>
                  <a:gd name="connsiteX0" fmla="*/ 19741 w 1572315"/>
                  <a:gd name="connsiteY0" fmla="*/ 59531 h 564356"/>
                  <a:gd name="connsiteX1" fmla="*/ 690 w 1572315"/>
                  <a:gd name="connsiteY1" fmla="*/ 216694 h 564356"/>
                  <a:gd name="connsiteX2" fmla="*/ 34028 w 1572315"/>
                  <a:gd name="connsiteY2" fmla="*/ 292894 h 564356"/>
                  <a:gd name="connsiteX3" fmla="*/ 62603 w 1572315"/>
                  <a:gd name="connsiteY3" fmla="*/ 335756 h 564356"/>
                  <a:gd name="connsiteX4" fmla="*/ 76890 w 1572315"/>
                  <a:gd name="connsiteY4" fmla="*/ 359569 h 564356"/>
                  <a:gd name="connsiteX5" fmla="*/ 124515 w 1572315"/>
                  <a:gd name="connsiteY5" fmla="*/ 407194 h 564356"/>
                  <a:gd name="connsiteX6" fmla="*/ 134040 w 1572315"/>
                  <a:gd name="connsiteY6" fmla="*/ 421481 h 564356"/>
                  <a:gd name="connsiteX7" fmla="*/ 172140 w 1572315"/>
                  <a:gd name="connsiteY7" fmla="*/ 454819 h 564356"/>
                  <a:gd name="connsiteX8" fmla="*/ 195953 w 1572315"/>
                  <a:gd name="connsiteY8" fmla="*/ 478631 h 564356"/>
                  <a:gd name="connsiteX9" fmla="*/ 219765 w 1572315"/>
                  <a:gd name="connsiteY9" fmla="*/ 497681 h 564356"/>
                  <a:gd name="connsiteX10" fmla="*/ 276915 w 1572315"/>
                  <a:gd name="connsiteY10" fmla="*/ 550069 h 564356"/>
                  <a:gd name="connsiteX11" fmla="*/ 291203 w 1572315"/>
                  <a:gd name="connsiteY11" fmla="*/ 554831 h 564356"/>
                  <a:gd name="connsiteX12" fmla="*/ 362640 w 1572315"/>
                  <a:gd name="connsiteY12" fmla="*/ 564356 h 564356"/>
                  <a:gd name="connsiteX13" fmla="*/ 438840 w 1572315"/>
                  <a:gd name="connsiteY13" fmla="*/ 540544 h 564356"/>
                  <a:gd name="connsiteX14" fmla="*/ 476940 w 1572315"/>
                  <a:gd name="connsiteY14" fmla="*/ 511969 h 564356"/>
                  <a:gd name="connsiteX15" fmla="*/ 495990 w 1572315"/>
                  <a:gd name="connsiteY15" fmla="*/ 502444 h 564356"/>
                  <a:gd name="connsiteX16" fmla="*/ 538853 w 1572315"/>
                  <a:gd name="connsiteY16" fmla="*/ 473869 h 564356"/>
                  <a:gd name="connsiteX17" fmla="*/ 567428 w 1572315"/>
                  <a:gd name="connsiteY17" fmla="*/ 464344 h 564356"/>
                  <a:gd name="connsiteX18" fmla="*/ 615053 w 1572315"/>
                  <a:gd name="connsiteY18" fmla="*/ 440531 h 564356"/>
                  <a:gd name="connsiteX19" fmla="*/ 629340 w 1572315"/>
                  <a:gd name="connsiteY19" fmla="*/ 431006 h 564356"/>
                  <a:gd name="connsiteX20" fmla="*/ 653153 w 1572315"/>
                  <a:gd name="connsiteY20" fmla="*/ 421481 h 564356"/>
                  <a:gd name="connsiteX21" fmla="*/ 738878 w 1572315"/>
                  <a:gd name="connsiteY21" fmla="*/ 407194 h 564356"/>
                  <a:gd name="connsiteX22" fmla="*/ 867465 w 1572315"/>
                  <a:gd name="connsiteY22" fmla="*/ 402431 h 564356"/>
                  <a:gd name="connsiteX23" fmla="*/ 967478 w 1572315"/>
                  <a:gd name="connsiteY23" fmla="*/ 407194 h 564356"/>
                  <a:gd name="connsiteX24" fmla="*/ 1010340 w 1572315"/>
                  <a:gd name="connsiteY24" fmla="*/ 421481 h 564356"/>
                  <a:gd name="connsiteX25" fmla="*/ 1024628 w 1572315"/>
                  <a:gd name="connsiteY25" fmla="*/ 426244 h 564356"/>
                  <a:gd name="connsiteX26" fmla="*/ 1057965 w 1572315"/>
                  <a:gd name="connsiteY26" fmla="*/ 445294 h 564356"/>
                  <a:gd name="connsiteX27" fmla="*/ 1077015 w 1572315"/>
                  <a:gd name="connsiteY27" fmla="*/ 450056 h 564356"/>
                  <a:gd name="connsiteX28" fmla="*/ 1105590 w 1572315"/>
                  <a:gd name="connsiteY28" fmla="*/ 464344 h 564356"/>
                  <a:gd name="connsiteX29" fmla="*/ 1119878 w 1572315"/>
                  <a:gd name="connsiteY29" fmla="*/ 469106 h 564356"/>
                  <a:gd name="connsiteX30" fmla="*/ 1153215 w 1572315"/>
                  <a:gd name="connsiteY30" fmla="*/ 483394 h 564356"/>
                  <a:gd name="connsiteX31" fmla="*/ 1186553 w 1572315"/>
                  <a:gd name="connsiteY31" fmla="*/ 502444 h 564356"/>
                  <a:gd name="connsiteX32" fmla="*/ 1215128 w 1572315"/>
                  <a:gd name="connsiteY32" fmla="*/ 521494 h 564356"/>
                  <a:gd name="connsiteX33" fmla="*/ 1267515 w 1572315"/>
                  <a:gd name="connsiteY33" fmla="*/ 535781 h 564356"/>
                  <a:gd name="connsiteX34" fmla="*/ 1377053 w 1572315"/>
                  <a:gd name="connsiteY34" fmla="*/ 526256 h 564356"/>
                  <a:gd name="connsiteX35" fmla="*/ 1429440 w 1572315"/>
                  <a:gd name="connsiteY35" fmla="*/ 521494 h 564356"/>
                  <a:gd name="connsiteX36" fmla="*/ 1477065 w 1572315"/>
                  <a:gd name="connsiteY36" fmla="*/ 507206 h 564356"/>
                  <a:gd name="connsiteX37" fmla="*/ 1491353 w 1572315"/>
                  <a:gd name="connsiteY37" fmla="*/ 492919 h 564356"/>
                  <a:gd name="connsiteX38" fmla="*/ 1529453 w 1572315"/>
                  <a:gd name="connsiteY38" fmla="*/ 445294 h 564356"/>
                  <a:gd name="connsiteX39" fmla="*/ 1553265 w 1572315"/>
                  <a:gd name="connsiteY39" fmla="*/ 407194 h 564356"/>
                  <a:gd name="connsiteX40" fmla="*/ 1562790 w 1572315"/>
                  <a:gd name="connsiteY40" fmla="*/ 378619 h 564356"/>
                  <a:gd name="connsiteX41" fmla="*/ 1567553 w 1572315"/>
                  <a:gd name="connsiteY41" fmla="*/ 345281 h 564356"/>
                  <a:gd name="connsiteX42" fmla="*/ 1572315 w 1572315"/>
                  <a:gd name="connsiteY42" fmla="*/ 321469 h 564356"/>
                  <a:gd name="connsiteX43" fmla="*/ 1567553 w 1572315"/>
                  <a:gd name="connsiteY43" fmla="*/ 288131 h 564356"/>
                  <a:gd name="connsiteX44" fmla="*/ 1553265 w 1572315"/>
                  <a:gd name="connsiteY44" fmla="*/ 264319 h 564356"/>
                  <a:gd name="connsiteX45" fmla="*/ 1543740 w 1572315"/>
                  <a:gd name="connsiteY45" fmla="*/ 245269 h 564356"/>
                  <a:gd name="connsiteX46" fmla="*/ 1467540 w 1572315"/>
                  <a:gd name="connsiteY46" fmla="*/ 169069 h 564356"/>
                  <a:gd name="connsiteX47" fmla="*/ 1443728 w 1572315"/>
                  <a:gd name="connsiteY47" fmla="*/ 150019 h 564356"/>
                  <a:gd name="connsiteX48" fmla="*/ 1386578 w 1572315"/>
                  <a:gd name="connsiteY48" fmla="*/ 107156 h 564356"/>
                  <a:gd name="connsiteX49" fmla="*/ 1353240 w 1572315"/>
                  <a:gd name="connsiteY49" fmla="*/ 92869 h 564356"/>
                  <a:gd name="connsiteX50" fmla="*/ 1324665 w 1572315"/>
                  <a:gd name="connsiteY50" fmla="*/ 78581 h 564356"/>
                  <a:gd name="connsiteX51" fmla="*/ 1267515 w 1572315"/>
                  <a:gd name="connsiteY51" fmla="*/ 64294 h 564356"/>
                  <a:gd name="connsiteX52" fmla="*/ 1243703 w 1572315"/>
                  <a:gd name="connsiteY52" fmla="*/ 54769 h 564356"/>
                  <a:gd name="connsiteX53" fmla="*/ 1210365 w 1572315"/>
                  <a:gd name="connsiteY53" fmla="*/ 45244 h 564356"/>
                  <a:gd name="connsiteX54" fmla="*/ 1157978 w 1572315"/>
                  <a:gd name="connsiteY54" fmla="*/ 21431 h 564356"/>
                  <a:gd name="connsiteX55" fmla="*/ 1115115 w 1572315"/>
                  <a:gd name="connsiteY55" fmla="*/ 11906 h 564356"/>
                  <a:gd name="connsiteX56" fmla="*/ 1100828 w 1572315"/>
                  <a:gd name="connsiteY56" fmla="*/ 7144 h 564356"/>
                  <a:gd name="connsiteX57" fmla="*/ 1067490 w 1572315"/>
                  <a:gd name="connsiteY57" fmla="*/ 2381 h 564356"/>
                  <a:gd name="connsiteX58" fmla="*/ 972240 w 1572315"/>
                  <a:gd name="connsiteY58" fmla="*/ 0 h 564356"/>
                  <a:gd name="connsiteX59" fmla="*/ 810315 w 1572315"/>
                  <a:gd name="connsiteY59" fmla="*/ 0 h 564356"/>
                  <a:gd name="connsiteX60" fmla="*/ 738878 w 1572315"/>
                  <a:gd name="connsiteY60" fmla="*/ 2381 h 564356"/>
                  <a:gd name="connsiteX61" fmla="*/ 710303 w 1572315"/>
                  <a:gd name="connsiteY61" fmla="*/ 7144 h 564356"/>
                  <a:gd name="connsiteX62" fmla="*/ 634103 w 1572315"/>
                  <a:gd name="connsiteY62" fmla="*/ 11906 h 564356"/>
                  <a:gd name="connsiteX63" fmla="*/ 110228 w 1572315"/>
                  <a:gd name="connsiteY63" fmla="*/ 16669 h 564356"/>
                  <a:gd name="connsiteX64" fmla="*/ 19741 w 1572315"/>
                  <a:gd name="connsiteY64" fmla="*/ 59531 h 564356"/>
                  <a:gd name="connsiteX0" fmla="*/ 19775 w 1572349"/>
                  <a:gd name="connsiteY0" fmla="*/ 59531 h 564356"/>
                  <a:gd name="connsiteX1" fmla="*/ 724 w 1572349"/>
                  <a:gd name="connsiteY1" fmla="*/ 216694 h 564356"/>
                  <a:gd name="connsiteX2" fmla="*/ 34062 w 1572349"/>
                  <a:gd name="connsiteY2" fmla="*/ 292894 h 564356"/>
                  <a:gd name="connsiteX3" fmla="*/ 62637 w 1572349"/>
                  <a:gd name="connsiteY3" fmla="*/ 335756 h 564356"/>
                  <a:gd name="connsiteX4" fmla="*/ 76924 w 1572349"/>
                  <a:gd name="connsiteY4" fmla="*/ 359569 h 564356"/>
                  <a:gd name="connsiteX5" fmla="*/ 124549 w 1572349"/>
                  <a:gd name="connsiteY5" fmla="*/ 407194 h 564356"/>
                  <a:gd name="connsiteX6" fmla="*/ 134074 w 1572349"/>
                  <a:gd name="connsiteY6" fmla="*/ 421481 h 564356"/>
                  <a:gd name="connsiteX7" fmla="*/ 172174 w 1572349"/>
                  <a:gd name="connsiteY7" fmla="*/ 454819 h 564356"/>
                  <a:gd name="connsiteX8" fmla="*/ 195987 w 1572349"/>
                  <a:gd name="connsiteY8" fmla="*/ 478631 h 564356"/>
                  <a:gd name="connsiteX9" fmla="*/ 219799 w 1572349"/>
                  <a:gd name="connsiteY9" fmla="*/ 497681 h 564356"/>
                  <a:gd name="connsiteX10" fmla="*/ 276949 w 1572349"/>
                  <a:gd name="connsiteY10" fmla="*/ 550069 h 564356"/>
                  <a:gd name="connsiteX11" fmla="*/ 291237 w 1572349"/>
                  <a:gd name="connsiteY11" fmla="*/ 554831 h 564356"/>
                  <a:gd name="connsiteX12" fmla="*/ 362674 w 1572349"/>
                  <a:gd name="connsiteY12" fmla="*/ 564356 h 564356"/>
                  <a:gd name="connsiteX13" fmla="*/ 438874 w 1572349"/>
                  <a:gd name="connsiteY13" fmla="*/ 540544 h 564356"/>
                  <a:gd name="connsiteX14" fmla="*/ 476974 w 1572349"/>
                  <a:gd name="connsiteY14" fmla="*/ 511969 h 564356"/>
                  <a:gd name="connsiteX15" fmla="*/ 496024 w 1572349"/>
                  <a:gd name="connsiteY15" fmla="*/ 502444 h 564356"/>
                  <a:gd name="connsiteX16" fmla="*/ 538887 w 1572349"/>
                  <a:gd name="connsiteY16" fmla="*/ 473869 h 564356"/>
                  <a:gd name="connsiteX17" fmla="*/ 567462 w 1572349"/>
                  <a:gd name="connsiteY17" fmla="*/ 464344 h 564356"/>
                  <a:gd name="connsiteX18" fmla="*/ 615087 w 1572349"/>
                  <a:gd name="connsiteY18" fmla="*/ 440531 h 564356"/>
                  <a:gd name="connsiteX19" fmla="*/ 629374 w 1572349"/>
                  <a:gd name="connsiteY19" fmla="*/ 431006 h 564356"/>
                  <a:gd name="connsiteX20" fmla="*/ 653187 w 1572349"/>
                  <a:gd name="connsiteY20" fmla="*/ 421481 h 564356"/>
                  <a:gd name="connsiteX21" fmla="*/ 738912 w 1572349"/>
                  <a:gd name="connsiteY21" fmla="*/ 407194 h 564356"/>
                  <a:gd name="connsiteX22" fmla="*/ 867499 w 1572349"/>
                  <a:gd name="connsiteY22" fmla="*/ 402431 h 564356"/>
                  <a:gd name="connsiteX23" fmla="*/ 967512 w 1572349"/>
                  <a:gd name="connsiteY23" fmla="*/ 407194 h 564356"/>
                  <a:gd name="connsiteX24" fmla="*/ 1010374 w 1572349"/>
                  <a:gd name="connsiteY24" fmla="*/ 421481 h 564356"/>
                  <a:gd name="connsiteX25" fmla="*/ 1024662 w 1572349"/>
                  <a:gd name="connsiteY25" fmla="*/ 426244 h 564356"/>
                  <a:gd name="connsiteX26" fmla="*/ 1057999 w 1572349"/>
                  <a:gd name="connsiteY26" fmla="*/ 445294 h 564356"/>
                  <a:gd name="connsiteX27" fmla="*/ 1077049 w 1572349"/>
                  <a:gd name="connsiteY27" fmla="*/ 450056 h 564356"/>
                  <a:gd name="connsiteX28" fmla="*/ 1105624 w 1572349"/>
                  <a:gd name="connsiteY28" fmla="*/ 464344 h 564356"/>
                  <a:gd name="connsiteX29" fmla="*/ 1119912 w 1572349"/>
                  <a:gd name="connsiteY29" fmla="*/ 469106 h 564356"/>
                  <a:gd name="connsiteX30" fmla="*/ 1153249 w 1572349"/>
                  <a:gd name="connsiteY30" fmla="*/ 483394 h 564356"/>
                  <a:gd name="connsiteX31" fmla="*/ 1186587 w 1572349"/>
                  <a:gd name="connsiteY31" fmla="*/ 502444 h 564356"/>
                  <a:gd name="connsiteX32" fmla="*/ 1215162 w 1572349"/>
                  <a:gd name="connsiteY32" fmla="*/ 521494 h 564356"/>
                  <a:gd name="connsiteX33" fmla="*/ 1267549 w 1572349"/>
                  <a:gd name="connsiteY33" fmla="*/ 535781 h 564356"/>
                  <a:gd name="connsiteX34" fmla="*/ 1377087 w 1572349"/>
                  <a:gd name="connsiteY34" fmla="*/ 526256 h 564356"/>
                  <a:gd name="connsiteX35" fmla="*/ 1429474 w 1572349"/>
                  <a:gd name="connsiteY35" fmla="*/ 521494 h 564356"/>
                  <a:gd name="connsiteX36" fmla="*/ 1477099 w 1572349"/>
                  <a:gd name="connsiteY36" fmla="*/ 507206 h 564356"/>
                  <a:gd name="connsiteX37" fmla="*/ 1491387 w 1572349"/>
                  <a:gd name="connsiteY37" fmla="*/ 492919 h 564356"/>
                  <a:gd name="connsiteX38" fmla="*/ 1529487 w 1572349"/>
                  <a:gd name="connsiteY38" fmla="*/ 445294 h 564356"/>
                  <a:gd name="connsiteX39" fmla="*/ 1553299 w 1572349"/>
                  <a:gd name="connsiteY39" fmla="*/ 407194 h 564356"/>
                  <a:gd name="connsiteX40" fmla="*/ 1562824 w 1572349"/>
                  <a:gd name="connsiteY40" fmla="*/ 378619 h 564356"/>
                  <a:gd name="connsiteX41" fmla="*/ 1567587 w 1572349"/>
                  <a:gd name="connsiteY41" fmla="*/ 345281 h 564356"/>
                  <a:gd name="connsiteX42" fmla="*/ 1572349 w 1572349"/>
                  <a:gd name="connsiteY42" fmla="*/ 321469 h 564356"/>
                  <a:gd name="connsiteX43" fmla="*/ 1567587 w 1572349"/>
                  <a:gd name="connsiteY43" fmla="*/ 288131 h 564356"/>
                  <a:gd name="connsiteX44" fmla="*/ 1553299 w 1572349"/>
                  <a:gd name="connsiteY44" fmla="*/ 264319 h 564356"/>
                  <a:gd name="connsiteX45" fmla="*/ 1543774 w 1572349"/>
                  <a:gd name="connsiteY45" fmla="*/ 245269 h 564356"/>
                  <a:gd name="connsiteX46" fmla="*/ 1467574 w 1572349"/>
                  <a:gd name="connsiteY46" fmla="*/ 169069 h 564356"/>
                  <a:gd name="connsiteX47" fmla="*/ 1443762 w 1572349"/>
                  <a:gd name="connsiteY47" fmla="*/ 150019 h 564356"/>
                  <a:gd name="connsiteX48" fmla="*/ 1386612 w 1572349"/>
                  <a:gd name="connsiteY48" fmla="*/ 107156 h 564356"/>
                  <a:gd name="connsiteX49" fmla="*/ 1353274 w 1572349"/>
                  <a:gd name="connsiteY49" fmla="*/ 92869 h 564356"/>
                  <a:gd name="connsiteX50" fmla="*/ 1324699 w 1572349"/>
                  <a:gd name="connsiteY50" fmla="*/ 78581 h 564356"/>
                  <a:gd name="connsiteX51" fmla="*/ 1267549 w 1572349"/>
                  <a:gd name="connsiteY51" fmla="*/ 64294 h 564356"/>
                  <a:gd name="connsiteX52" fmla="*/ 1243737 w 1572349"/>
                  <a:gd name="connsiteY52" fmla="*/ 54769 h 564356"/>
                  <a:gd name="connsiteX53" fmla="*/ 1210399 w 1572349"/>
                  <a:gd name="connsiteY53" fmla="*/ 45244 h 564356"/>
                  <a:gd name="connsiteX54" fmla="*/ 1158012 w 1572349"/>
                  <a:gd name="connsiteY54" fmla="*/ 21431 h 564356"/>
                  <a:gd name="connsiteX55" fmla="*/ 1115149 w 1572349"/>
                  <a:gd name="connsiteY55" fmla="*/ 11906 h 564356"/>
                  <a:gd name="connsiteX56" fmla="*/ 1100862 w 1572349"/>
                  <a:gd name="connsiteY56" fmla="*/ 7144 h 564356"/>
                  <a:gd name="connsiteX57" fmla="*/ 1067524 w 1572349"/>
                  <a:gd name="connsiteY57" fmla="*/ 2381 h 564356"/>
                  <a:gd name="connsiteX58" fmla="*/ 972274 w 1572349"/>
                  <a:gd name="connsiteY58" fmla="*/ 0 h 564356"/>
                  <a:gd name="connsiteX59" fmla="*/ 810349 w 1572349"/>
                  <a:gd name="connsiteY59" fmla="*/ 0 h 564356"/>
                  <a:gd name="connsiteX60" fmla="*/ 738912 w 1572349"/>
                  <a:gd name="connsiteY60" fmla="*/ 2381 h 564356"/>
                  <a:gd name="connsiteX61" fmla="*/ 710337 w 1572349"/>
                  <a:gd name="connsiteY61" fmla="*/ 7144 h 564356"/>
                  <a:gd name="connsiteX62" fmla="*/ 634137 w 1572349"/>
                  <a:gd name="connsiteY62" fmla="*/ 11906 h 564356"/>
                  <a:gd name="connsiteX63" fmla="*/ 112644 w 1572349"/>
                  <a:gd name="connsiteY63" fmla="*/ 1218 h 564356"/>
                  <a:gd name="connsiteX64" fmla="*/ 19775 w 1572349"/>
                  <a:gd name="connsiteY64" fmla="*/ 59531 h 564356"/>
                  <a:gd name="connsiteX0" fmla="*/ 19775 w 1572349"/>
                  <a:gd name="connsiteY0" fmla="*/ 63087 h 567912"/>
                  <a:gd name="connsiteX1" fmla="*/ 724 w 1572349"/>
                  <a:gd name="connsiteY1" fmla="*/ 220250 h 567912"/>
                  <a:gd name="connsiteX2" fmla="*/ 34062 w 1572349"/>
                  <a:gd name="connsiteY2" fmla="*/ 296450 h 567912"/>
                  <a:gd name="connsiteX3" fmla="*/ 62637 w 1572349"/>
                  <a:gd name="connsiteY3" fmla="*/ 339312 h 567912"/>
                  <a:gd name="connsiteX4" fmla="*/ 76924 w 1572349"/>
                  <a:gd name="connsiteY4" fmla="*/ 363125 h 567912"/>
                  <a:gd name="connsiteX5" fmla="*/ 124549 w 1572349"/>
                  <a:gd name="connsiteY5" fmla="*/ 410750 h 567912"/>
                  <a:gd name="connsiteX6" fmla="*/ 134074 w 1572349"/>
                  <a:gd name="connsiteY6" fmla="*/ 425037 h 567912"/>
                  <a:gd name="connsiteX7" fmla="*/ 172174 w 1572349"/>
                  <a:gd name="connsiteY7" fmla="*/ 458375 h 567912"/>
                  <a:gd name="connsiteX8" fmla="*/ 195987 w 1572349"/>
                  <a:gd name="connsiteY8" fmla="*/ 482187 h 567912"/>
                  <a:gd name="connsiteX9" fmla="*/ 219799 w 1572349"/>
                  <a:gd name="connsiteY9" fmla="*/ 501237 h 567912"/>
                  <a:gd name="connsiteX10" fmla="*/ 276949 w 1572349"/>
                  <a:gd name="connsiteY10" fmla="*/ 553625 h 567912"/>
                  <a:gd name="connsiteX11" fmla="*/ 291237 w 1572349"/>
                  <a:gd name="connsiteY11" fmla="*/ 558387 h 567912"/>
                  <a:gd name="connsiteX12" fmla="*/ 362674 w 1572349"/>
                  <a:gd name="connsiteY12" fmla="*/ 567912 h 567912"/>
                  <a:gd name="connsiteX13" fmla="*/ 438874 w 1572349"/>
                  <a:gd name="connsiteY13" fmla="*/ 544100 h 567912"/>
                  <a:gd name="connsiteX14" fmla="*/ 476974 w 1572349"/>
                  <a:gd name="connsiteY14" fmla="*/ 515525 h 567912"/>
                  <a:gd name="connsiteX15" fmla="*/ 496024 w 1572349"/>
                  <a:gd name="connsiteY15" fmla="*/ 506000 h 567912"/>
                  <a:gd name="connsiteX16" fmla="*/ 538887 w 1572349"/>
                  <a:gd name="connsiteY16" fmla="*/ 477425 h 567912"/>
                  <a:gd name="connsiteX17" fmla="*/ 567462 w 1572349"/>
                  <a:gd name="connsiteY17" fmla="*/ 467900 h 567912"/>
                  <a:gd name="connsiteX18" fmla="*/ 615087 w 1572349"/>
                  <a:gd name="connsiteY18" fmla="*/ 444087 h 567912"/>
                  <a:gd name="connsiteX19" fmla="*/ 629374 w 1572349"/>
                  <a:gd name="connsiteY19" fmla="*/ 434562 h 567912"/>
                  <a:gd name="connsiteX20" fmla="*/ 653187 w 1572349"/>
                  <a:gd name="connsiteY20" fmla="*/ 425037 h 567912"/>
                  <a:gd name="connsiteX21" fmla="*/ 738912 w 1572349"/>
                  <a:gd name="connsiteY21" fmla="*/ 410750 h 567912"/>
                  <a:gd name="connsiteX22" fmla="*/ 867499 w 1572349"/>
                  <a:gd name="connsiteY22" fmla="*/ 405987 h 567912"/>
                  <a:gd name="connsiteX23" fmla="*/ 967512 w 1572349"/>
                  <a:gd name="connsiteY23" fmla="*/ 410750 h 567912"/>
                  <a:gd name="connsiteX24" fmla="*/ 1010374 w 1572349"/>
                  <a:gd name="connsiteY24" fmla="*/ 425037 h 567912"/>
                  <a:gd name="connsiteX25" fmla="*/ 1024662 w 1572349"/>
                  <a:gd name="connsiteY25" fmla="*/ 429800 h 567912"/>
                  <a:gd name="connsiteX26" fmla="*/ 1057999 w 1572349"/>
                  <a:gd name="connsiteY26" fmla="*/ 448850 h 567912"/>
                  <a:gd name="connsiteX27" fmla="*/ 1077049 w 1572349"/>
                  <a:gd name="connsiteY27" fmla="*/ 453612 h 567912"/>
                  <a:gd name="connsiteX28" fmla="*/ 1105624 w 1572349"/>
                  <a:gd name="connsiteY28" fmla="*/ 467900 h 567912"/>
                  <a:gd name="connsiteX29" fmla="*/ 1119912 w 1572349"/>
                  <a:gd name="connsiteY29" fmla="*/ 472662 h 567912"/>
                  <a:gd name="connsiteX30" fmla="*/ 1153249 w 1572349"/>
                  <a:gd name="connsiteY30" fmla="*/ 486950 h 567912"/>
                  <a:gd name="connsiteX31" fmla="*/ 1186587 w 1572349"/>
                  <a:gd name="connsiteY31" fmla="*/ 506000 h 567912"/>
                  <a:gd name="connsiteX32" fmla="*/ 1215162 w 1572349"/>
                  <a:gd name="connsiteY32" fmla="*/ 525050 h 567912"/>
                  <a:gd name="connsiteX33" fmla="*/ 1267549 w 1572349"/>
                  <a:gd name="connsiteY33" fmla="*/ 539337 h 567912"/>
                  <a:gd name="connsiteX34" fmla="*/ 1377087 w 1572349"/>
                  <a:gd name="connsiteY34" fmla="*/ 529812 h 567912"/>
                  <a:gd name="connsiteX35" fmla="*/ 1429474 w 1572349"/>
                  <a:gd name="connsiteY35" fmla="*/ 525050 h 567912"/>
                  <a:gd name="connsiteX36" fmla="*/ 1477099 w 1572349"/>
                  <a:gd name="connsiteY36" fmla="*/ 510762 h 567912"/>
                  <a:gd name="connsiteX37" fmla="*/ 1491387 w 1572349"/>
                  <a:gd name="connsiteY37" fmla="*/ 496475 h 567912"/>
                  <a:gd name="connsiteX38" fmla="*/ 1529487 w 1572349"/>
                  <a:gd name="connsiteY38" fmla="*/ 448850 h 567912"/>
                  <a:gd name="connsiteX39" fmla="*/ 1553299 w 1572349"/>
                  <a:gd name="connsiteY39" fmla="*/ 410750 h 567912"/>
                  <a:gd name="connsiteX40" fmla="*/ 1562824 w 1572349"/>
                  <a:gd name="connsiteY40" fmla="*/ 382175 h 567912"/>
                  <a:gd name="connsiteX41" fmla="*/ 1567587 w 1572349"/>
                  <a:gd name="connsiteY41" fmla="*/ 348837 h 567912"/>
                  <a:gd name="connsiteX42" fmla="*/ 1572349 w 1572349"/>
                  <a:gd name="connsiteY42" fmla="*/ 325025 h 567912"/>
                  <a:gd name="connsiteX43" fmla="*/ 1567587 w 1572349"/>
                  <a:gd name="connsiteY43" fmla="*/ 291687 h 567912"/>
                  <a:gd name="connsiteX44" fmla="*/ 1553299 w 1572349"/>
                  <a:gd name="connsiteY44" fmla="*/ 267875 h 567912"/>
                  <a:gd name="connsiteX45" fmla="*/ 1543774 w 1572349"/>
                  <a:gd name="connsiteY45" fmla="*/ 248825 h 567912"/>
                  <a:gd name="connsiteX46" fmla="*/ 1467574 w 1572349"/>
                  <a:gd name="connsiteY46" fmla="*/ 172625 h 567912"/>
                  <a:gd name="connsiteX47" fmla="*/ 1443762 w 1572349"/>
                  <a:gd name="connsiteY47" fmla="*/ 153575 h 567912"/>
                  <a:gd name="connsiteX48" fmla="*/ 1386612 w 1572349"/>
                  <a:gd name="connsiteY48" fmla="*/ 110712 h 567912"/>
                  <a:gd name="connsiteX49" fmla="*/ 1353274 w 1572349"/>
                  <a:gd name="connsiteY49" fmla="*/ 96425 h 567912"/>
                  <a:gd name="connsiteX50" fmla="*/ 1324699 w 1572349"/>
                  <a:gd name="connsiteY50" fmla="*/ 82137 h 567912"/>
                  <a:gd name="connsiteX51" fmla="*/ 1267549 w 1572349"/>
                  <a:gd name="connsiteY51" fmla="*/ 67850 h 567912"/>
                  <a:gd name="connsiteX52" fmla="*/ 1243737 w 1572349"/>
                  <a:gd name="connsiteY52" fmla="*/ 58325 h 567912"/>
                  <a:gd name="connsiteX53" fmla="*/ 1210399 w 1572349"/>
                  <a:gd name="connsiteY53" fmla="*/ 48800 h 567912"/>
                  <a:gd name="connsiteX54" fmla="*/ 1158012 w 1572349"/>
                  <a:gd name="connsiteY54" fmla="*/ 24987 h 567912"/>
                  <a:gd name="connsiteX55" fmla="*/ 1115149 w 1572349"/>
                  <a:gd name="connsiteY55" fmla="*/ 15462 h 567912"/>
                  <a:gd name="connsiteX56" fmla="*/ 1100862 w 1572349"/>
                  <a:gd name="connsiteY56" fmla="*/ 10700 h 567912"/>
                  <a:gd name="connsiteX57" fmla="*/ 1067524 w 1572349"/>
                  <a:gd name="connsiteY57" fmla="*/ 5937 h 567912"/>
                  <a:gd name="connsiteX58" fmla="*/ 972274 w 1572349"/>
                  <a:gd name="connsiteY58" fmla="*/ 3556 h 567912"/>
                  <a:gd name="connsiteX59" fmla="*/ 810349 w 1572349"/>
                  <a:gd name="connsiteY59" fmla="*/ 3556 h 567912"/>
                  <a:gd name="connsiteX60" fmla="*/ 738912 w 1572349"/>
                  <a:gd name="connsiteY60" fmla="*/ 5937 h 567912"/>
                  <a:gd name="connsiteX61" fmla="*/ 710337 w 1572349"/>
                  <a:gd name="connsiteY61" fmla="*/ 10700 h 567912"/>
                  <a:gd name="connsiteX62" fmla="*/ 636518 w 1572349"/>
                  <a:gd name="connsiteY62" fmla="*/ 11 h 567912"/>
                  <a:gd name="connsiteX63" fmla="*/ 112644 w 1572349"/>
                  <a:gd name="connsiteY63" fmla="*/ 4774 h 567912"/>
                  <a:gd name="connsiteX64" fmla="*/ 19775 w 1572349"/>
                  <a:gd name="connsiteY64" fmla="*/ 63087 h 567912"/>
                  <a:gd name="connsiteX0" fmla="*/ 19775 w 1572349"/>
                  <a:gd name="connsiteY0" fmla="*/ 65823 h 570648"/>
                  <a:gd name="connsiteX1" fmla="*/ 724 w 1572349"/>
                  <a:gd name="connsiteY1" fmla="*/ 222986 h 570648"/>
                  <a:gd name="connsiteX2" fmla="*/ 34062 w 1572349"/>
                  <a:gd name="connsiteY2" fmla="*/ 299186 h 570648"/>
                  <a:gd name="connsiteX3" fmla="*/ 62637 w 1572349"/>
                  <a:gd name="connsiteY3" fmla="*/ 342048 h 570648"/>
                  <a:gd name="connsiteX4" fmla="*/ 76924 w 1572349"/>
                  <a:gd name="connsiteY4" fmla="*/ 365861 h 570648"/>
                  <a:gd name="connsiteX5" fmla="*/ 124549 w 1572349"/>
                  <a:gd name="connsiteY5" fmla="*/ 413486 h 570648"/>
                  <a:gd name="connsiteX6" fmla="*/ 134074 w 1572349"/>
                  <a:gd name="connsiteY6" fmla="*/ 427773 h 570648"/>
                  <a:gd name="connsiteX7" fmla="*/ 172174 w 1572349"/>
                  <a:gd name="connsiteY7" fmla="*/ 461111 h 570648"/>
                  <a:gd name="connsiteX8" fmla="*/ 195987 w 1572349"/>
                  <a:gd name="connsiteY8" fmla="*/ 484923 h 570648"/>
                  <a:gd name="connsiteX9" fmla="*/ 219799 w 1572349"/>
                  <a:gd name="connsiteY9" fmla="*/ 503973 h 570648"/>
                  <a:gd name="connsiteX10" fmla="*/ 276949 w 1572349"/>
                  <a:gd name="connsiteY10" fmla="*/ 556361 h 570648"/>
                  <a:gd name="connsiteX11" fmla="*/ 291237 w 1572349"/>
                  <a:gd name="connsiteY11" fmla="*/ 561123 h 570648"/>
                  <a:gd name="connsiteX12" fmla="*/ 362674 w 1572349"/>
                  <a:gd name="connsiteY12" fmla="*/ 570648 h 570648"/>
                  <a:gd name="connsiteX13" fmla="*/ 438874 w 1572349"/>
                  <a:gd name="connsiteY13" fmla="*/ 546836 h 570648"/>
                  <a:gd name="connsiteX14" fmla="*/ 476974 w 1572349"/>
                  <a:gd name="connsiteY14" fmla="*/ 518261 h 570648"/>
                  <a:gd name="connsiteX15" fmla="*/ 496024 w 1572349"/>
                  <a:gd name="connsiteY15" fmla="*/ 508736 h 570648"/>
                  <a:gd name="connsiteX16" fmla="*/ 538887 w 1572349"/>
                  <a:gd name="connsiteY16" fmla="*/ 480161 h 570648"/>
                  <a:gd name="connsiteX17" fmla="*/ 567462 w 1572349"/>
                  <a:gd name="connsiteY17" fmla="*/ 470636 h 570648"/>
                  <a:gd name="connsiteX18" fmla="*/ 615087 w 1572349"/>
                  <a:gd name="connsiteY18" fmla="*/ 446823 h 570648"/>
                  <a:gd name="connsiteX19" fmla="*/ 629374 w 1572349"/>
                  <a:gd name="connsiteY19" fmla="*/ 437298 h 570648"/>
                  <a:gd name="connsiteX20" fmla="*/ 653187 w 1572349"/>
                  <a:gd name="connsiteY20" fmla="*/ 427773 h 570648"/>
                  <a:gd name="connsiteX21" fmla="*/ 738912 w 1572349"/>
                  <a:gd name="connsiteY21" fmla="*/ 413486 h 570648"/>
                  <a:gd name="connsiteX22" fmla="*/ 867499 w 1572349"/>
                  <a:gd name="connsiteY22" fmla="*/ 408723 h 570648"/>
                  <a:gd name="connsiteX23" fmla="*/ 967512 w 1572349"/>
                  <a:gd name="connsiteY23" fmla="*/ 413486 h 570648"/>
                  <a:gd name="connsiteX24" fmla="*/ 1010374 w 1572349"/>
                  <a:gd name="connsiteY24" fmla="*/ 427773 h 570648"/>
                  <a:gd name="connsiteX25" fmla="*/ 1024662 w 1572349"/>
                  <a:gd name="connsiteY25" fmla="*/ 432536 h 570648"/>
                  <a:gd name="connsiteX26" fmla="*/ 1057999 w 1572349"/>
                  <a:gd name="connsiteY26" fmla="*/ 451586 h 570648"/>
                  <a:gd name="connsiteX27" fmla="*/ 1077049 w 1572349"/>
                  <a:gd name="connsiteY27" fmla="*/ 456348 h 570648"/>
                  <a:gd name="connsiteX28" fmla="*/ 1105624 w 1572349"/>
                  <a:gd name="connsiteY28" fmla="*/ 470636 h 570648"/>
                  <a:gd name="connsiteX29" fmla="*/ 1119912 w 1572349"/>
                  <a:gd name="connsiteY29" fmla="*/ 475398 h 570648"/>
                  <a:gd name="connsiteX30" fmla="*/ 1153249 w 1572349"/>
                  <a:gd name="connsiteY30" fmla="*/ 489686 h 570648"/>
                  <a:gd name="connsiteX31" fmla="*/ 1186587 w 1572349"/>
                  <a:gd name="connsiteY31" fmla="*/ 508736 h 570648"/>
                  <a:gd name="connsiteX32" fmla="*/ 1215162 w 1572349"/>
                  <a:gd name="connsiteY32" fmla="*/ 527786 h 570648"/>
                  <a:gd name="connsiteX33" fmla="*/ 1267549 w 1572349"/>
                  <a:gd name="connsiteY33" fmla="*/ 542073 h 570648"/>
                  <a:gd name="connsiteX34" fmla="*/ 1377087 w 1572349"/>
                  <a:gd name="connsiteY34" fmla="*/ 532548 h 570648"/>
                  <a:gd name="connsiteX35" fmla="*/ 1429474 w 1572349"/>
                  <a:gd name="connsiteY35" fmla="*/ 527786 h 570648"/>
                  <a:gd name="connsiteX36" fmla="*/ 1477099 w 1572349"/>
                  <a:gd name="connsiteY36" fmla="*/ 513498 h 570648"/>
                  <a:gd name="connsiteX37" fmla="*/ 1491387 w 1572349"/>
                  <a:gd name="connsiteY37" fmla="*/ 499211 h 570648"/>
                  <a:gd name="connsiteX38" fmla="*/ 1529487 w 1572349"/>
                  <a:gd name="connsiteY38" fmla="*/ 451586 h 570648"/>
                  <a:gd name="connsiteX39" fmla="*/ 1553299 w 1572349"/>
                  <a:gd name="connsiteY39" fmla="*/ 413486 h 570648"/>
                  <a:gd name="connsiteX40" fmla="*/ 1562824 w 1572349"/>
                  <a:gd name="connsiteY40" fmla="*/ 384911 h 570648"/>
                  <a:gd name="connsiteX41" fmla="*/ 1567587 w 1572349"/>
                  <a:gd name="connsiteY41" fmla="*/ 351573 h 570648"/>
                  <a:gd name="connsiteX42" fmla="*/ 1572349 w 1572349"/>
                  <a:gd name="connsiteY42" fmla="*/ 327761 h 570648"/>
                  <a:gd name="connsiteX43" fmla="*/ 1567587 w 1572349"/>
                  <a:gd name="connsiteY43" fmla="*/ 294423 h 570648"/>
                  <a:gd name="connsiteX44" fmla="*/ 1553299 w 1572349"/>
                  <a:gd name="connsiteY44" fmla="*/ 270611 h 570648"/>
                  <a:gd name="connsiteX45" fmla="*/ 1543774 w 1572349"/>
                  <a:gd name="connsiteY45" fmla="*/ 251561 h 570648"/>
                  <a:gd name="connsiteX46" fmla="*/ 1467574 w 1572349"/>
                  <a:gd name="connsiteY46" fmla="*/ 175361 h 570648"/>
                  <a:gd name="connsiteX47" fmla="*/ 1443762 w 1572349"/>
                  <a:gd name="connsiteY47" fmla="*/ 156311 h 570648"/>
                  <a:gd name="connsiteX48" fmla="*/ 1386612 w 1572349"/>
                  <a:gd name="connsiteY48" fmla="*/ 113448 h 570648"/>
                  <a:gd name="connsiteX49" fmla="*/ 1353274 w 1572349"/>
                  <a:gd name="connsiteY49" fmla="*/ 99161 h 570648"/>
                  <a:gd name="connsiteX50" fmla="*/ 1324699 w 1572349"/>
                  <a:gd name="connsiteY50" fmla="*/ 84873 h 570648"/>
                  <a:gd name="connsiteX51" fmla="*/ 1267549 w 1572349"/>
                  <a:gd name="connsiteY51" fmla="*/ 70586 h 570648"/>
                  <a:gd name="connsiteX52" fmla="*/ 1243737 w 1572349"/>
                  <a:gd name="connsiteY52" fmla="*/ 61061 h 570648"/>
                  <a:gd name="connsiteX53" fmla="*/ 1210399 w 1572349"/>
                  <a:gd name="connsiteY53" fmla="*/ 51536 h 570648"/>
                  <a:gd name="connsiteX54" fmla="*/ 1158012 w 1572349"/>
                  <a:gd name="connsiteY54" fmla="*/ 27723 h 570648"/>
                  <a:gd name="connsiteX55" fmla="*/ 1115149 w 1572349"/>
                  <a:gd name="connsiteY55" fmla="*/ 18198 h 570648"/>
                  <a:gd name="connsiteX56" fmla="*/ 1100862 w 1572349"/>
                  <a:gd name="connsiteY56" fmla="*/ 13436 h 570648"/>
                  <a:gd name="connsiteX57" fmla="*/ 1067524 w 1572349"/>
                  <a:gd name="connsiteY57" fmla="*/ 8673 h 570648"/>
                  <a:gd name="connsiteX58" fmla="*/ 972274 w 1572349"/>
                  <a:gd name="connsiteY58" fmla="*/ 6292 h 570648"/>
                  <a:gd name="connsiteX59" fmla="*/ 810349 w 1572349"/>
                  <a:gd name="connsiteY59" fmla="*/ 6292 h 570648"/>
                  <a:gd name="connsiteX60" fmla="*/ 738912 w 1572349"/>
                  <a:gd name="connsiteY60" fmla="*/ 8673 h 570648"/>
                  <a:gd name="connsiteX61" fmla="*/ 710337 w 1572349"/>
                  <a:gd name="connsiteY61" fmla="*/ 191 h 570648"/>
                  <a:gd name="connsiteX62" fmla="*/ 636518 w 1572349"/>
                  <a:gd name="connsiteY62" fmla="*/ 2747 h 570648"/>
                  <a:gd name="connsiteX63" fmla="*/ 112644 w 1572349"/>
                  <a:gd name="connsiteY63" fmla="*/ 7510 h 570648"/>
                  <a:gd name="connsiteX64" fmla="*/ 19775 w 1572349"/>
                  <a:gd name="connsiteY64" fmla="*/ 65823 h 570648"/>
                  <a:gd name="connsiteX0" fmla="*/ 19775 w 1572349"/>
                  <a:gd name="connsiteY0" fmla="*/ 63097 h 567922"/>
                  <a:gd name="connsiteX1" fmla="*/ 724 w 1572349"/>
                  <a:gd name="connsiteY1" fmla="*/ 220260 h 567922"/>
                  <a:gd name="connsiteX2" fmla="*/ 34062 w 1572349"/>
                  <a:gd name="connsiteY2" fmla="*/ 296460 h 567922"/>
                  <a:gd name="connsiteX3" fmla="*/ 62637 w 1572349"/>
                  <a:gd name="connsiteY3" fmla="*/ 339322 h 567922"/>
                  <a:gd name="connsiteX4" fmla="*/ 76924 w 1572349"/>
                  <a:gd name="connsiteY4" fmla="*/ 363135 h 567922"/>
                  <a:gd name="connsiteX5" fmla="*/ 124549 w 1572349"/>
                  <a:gd name="connsiteY5" fmla="*/ 410760 h 567922"/>
                  <a:gd name="connsiteX6" fmla="*/ 134074 w 1572349"/>
                  <a:gd name="connsiteY6" fmla="*/ 425047 h 567922"/>
                  <a:gd name="connsiteX7" fmla="*/ 172174 w 1572349"/>
                  <a:gd name="connsiteY7" fmla="*/ 458385 h 567922"/>
                  <a:gd name="connsiteX8" fmla="*/ 195987 w 1572349"/>
                  <a:gd name="connsiteY8" fmla="*/ 482197 h 567922"/>
                  <a:gd name="connsiteX9" fmla="*/ 219799 w 1572349"/>
                  <a:gd name="connsiteY9" fmla="*/ 501247 h 567922"/>
                  <a:gd name="connsiteX10" fmla="*/ 276949 w 1572349"/>
                  <a:gd name="connsiteY10" fmla="*/ 553635 h 567922"/>
                  <a:gd name="connsiteX11" fmla="*/ 291237 w 1572349"/>
                  <a:gd name="connsiteY11" fmla="*/ 558397 h 567922"/>
                  <a:gd name="connsiteX12" fmla="*/ 362674 w 1572349"/>
                  <a:gd name="connsiteY12" fmla="*/ 567922 h 567922"/>
                  <a:gd name="connsiteX13" fmla="*/ 438874 w 1572349"/>
                  <a:gd name="connsiteY13" fmla="*/ 544110 h 567922"/>
                  <a:gd name="connsiteX14" fmla="*/ 476974 w 1572349"/>
                  <a:gd name="connsiteY14" fmla="*/ 515535 h 567922"/>
                  <a:gd name="connsiteX15" fmla="*/ 496024 w 1572349"/>
                  <a:gd name="connsiteY15" fmla="*/ 506010 h 567922"/>
                  <a:gd name="connsiteX16" fmla="*/ 538887 w 1572349"/>
                  <a:gd name="connsiteY16" fmla="*/ 477435 h 567922"/>
                  <a:gd name="connsiteX17" fmla="*/ 567462 w 1572349"/>
                  <a:gd name="connsiteY17" fmla="*/ 467910 h 567922"/>
                  <a:gd name="connsiteX18" fmla="*/ 615087 w 1572349"/>
                  <a:gd name="connsiteY18" fmla="*/ 444097 h 567922"/>
                  <a:gd name="connsiteX19" fmla="*/ 629374 w 1572349"/>
                  <a:gd name="connsiteY19" fmla="*/ 434572 h 567922"/>
                  <a:gd name="connsiteX20" fmla="*/ 653187 w 1572349"/>
                  <a:gd name="connsiteY20" fmla="*/ 425047 h 567922"/>
                  <a:gd name="connsiteX21" fmla="*/ 738912 w 1572349"/>
                  <a:gd name="connsiteY21" fmla="*/ 410760 h 567922"/>
                  <a:gd name="connsiteX22" fmla="*/ 867499 w 1572349"/>
                  <a:gd name="connsiteY22" fmla="*/ 405997 h 567922"/>
                  <a:gd name="connsiteX23" fmla="*/ 967512 w 1572349"/>
                  <a:gd name="connsiteY23" fmla="*/ 410760 h 567922"/>
                  <a:gd name="connsiteX24" fmla="*/ 1010374 w 1572349"/>
                  <a:gd name="connsiteY24" fmla="*/ 425047 h 567922"/>
                  <a:gd name="connsiteX25" fmla="*/ 1024662 w 1572349"/>
                  <a:gd name="connsiteY25" fmla="*/ 429810 h 567922"/>
                  <a:gd name="connsiteX26" fmla="*/ 1057999 w 1572349"/>
                  <a:gd name="connsiteY26" fmla="*/ 448860 h 567922"/>
                  <a:gd name="connsiteX27" fmla="*/ 1077049 w 1572349"/>
                  <a:gd name="connsiteY27" fmla="*/ 453622 h 567922"/>
                  <a:gd name="connsiteX28" fmla="*/ 1105624 w 1572349"/>
                  <a:gd name="connsiteY28" fmla="*/ 467910 h 567922"/>
                  <a:gd name="connsiteX29" fmla="*/ 1119912 w 1572349"/>
                  <a:gd name="connsiteY29" fmla="*/ 472672 h 567922"/>
                  <a:gd name="connsiteX30" fmla="*/ 1153249 w 1572349"/>
                  <a:gd name="connsiteY30" fmla="*/ 486960 h 567922"/>
                  <a:gd name="connsiteX31" fmla="*/ 1186587 w 1572349"/>
                  <a:gd name="connsiteY31" fmla="*/ 506010 h 567922"/>
                  <a:gd name="connsiteX32" fmla="*/ 1215162 w 1572349"/>
                  <a:gd name="connsiteY32" fmla="*/ 525060 h 567922"/>
                  <a:gd name="connsiteX33" fmla="*/ 1267549 w 1572349"/>
                  <a:gd name="connsiteY33" fmla="*/ 539347 h 567922"/>
                  <a:gd name="connsiteX34" fmla="*/ 1377087 w 1572349"/>
                  <a:gd name="connsiteY34" fmla="*/ 529822 h 567922"/>
                  <a:gd name="connsiteX35" fmla="*/ 1429474 w 1572349"/>
                  <a:gd name="connsiteY35" fmla="*/ 525060 h 567922"/>
                  <a:gd name="connsiteX36" fmla="*/ 1477099 w 1572349"/>
                  <a:gd name="connsiteY36" fmla="*/ 510772 h 567922"/>
                  <a:gd name="connsiteX37" fmla="*/ 1491387 w 1572349"/>
                  <a:gd name="connsiteY37" fmla="*/ 496485 h 567922"/>
                  <a:gd name="connsiteX38" fmla="*/ 1529487 w 1572349"/>
                  <a:gd name="connsiteY38" fmla="*/ 448860 h 567922"/>
                  <a:gd name="connsiteX39" fmla="*/ 1553299 w 1572349"/>
                  <a:gd name="connsiteY39" fmla="*/ 410760 h 567922"/>
                  <a:gd name="connsiteX40" fmla="*/ 1562824 w 1572349"/>
                  <a:gd name="connsiteY40" fmla="*/ 382185 h 567922"/>
                  <a:gd name="connsiteX41" fmla="*/ 1567587 w 1572349"/>
                  <a:gd name="connsiteY41" fmla="*/ 348847 h 567922"/>
                  <a:gd name="connsiteX42" fmla="*/ 1572349 w 1572349"/>
                  <a:gd name="connsiteY42" fmla="*/ 325035 h 567922"/>
                  <a:gd name="connsiteX43" fmla="*/ 1567587 w 1572349"/>
                  <a:gd name="connsiteY43" fmla="*/ 291697 h 567922"/>
                  <a:gd name="connsiteX44" fmla="*/ 1553299 w 1572349"/>
                  <a:gd name="connsiteY44" fmla="*/ 267885 h 567922"/>
                  <a:gd name="connsiteX45" fmla="*/ 1543774 w 1572349"/>
                  <a:gd name="connsiteY45" fmla="*/ 248835 h 567922"/>
                  <a:gd name="connsiteX46" fmla="*/ 1467574 w 1572349"/>
                  <a:gd name="connsiteY46" fmla="*/ 172635 h 567922"/>
                  <a:gd name="connsiteX47" fmla="*/ 1443762 w 1572349"/>
                  <a:gd name="connsiteY47" fmla="*/ 153585 h 567922"/>
                  <a:gd name="connsiteX48" fmla="*/ 1386612 w 1572349"/>
                  <a:gd name="connsiteY48" fmla="*/ 110722 h 567922"/>
                  <a:gd name="connsiteX49" fmla="*/ 1353274 w 1572349"/>
                  <a:gd name="connsiteY49" fmla="*/ 96435 h 567922"/>
                  <a:gd name="connsiteX50" fmla="*/ 1324699 w 1572349"/>
                  <a:gd name="connsiteY50" fmla="*/ 82147 h 567922"/>
                  <a:gd name="connsiteX51" fmla="*/ 1267549 w 1572349"/>
                  <a:gd name="connsiteY51" fmla="*/ 67860 h 567922"/>
                  <a:gd name="connsiteX52" fmla="*/ 1243737 w 1572349"/>
                  <a:gd name="connsiteY52" fmla="*/ 58335 h 567922"/>
                  <a:gd name="connsiteX53" fmla="*/ 1210399 w 1572349"/>
                  <a:gd name="connsiteY53" fmla="*/ 48810 h 567922"/>
                  <a:gd name="connsiteX54" fmla="*/ 1158012 w 1572349"/>
                  <a:gd name="connsiteY54" fmla="*/ 24997 h 567922"/>
                  <a:gd name="connsiteX55" fmla="*/ 1115149 w 1572349"/>
                  <a:gd name="connsiteY55" fmla="*/ 15472 h 567922"/>
                  <a:gd name="connsiteX56" fmla="*/ 1100862 w 1572349"/>
                  <a:gd name="connsiteY56" fmla="*/ 10710 h 567922"/>
                  <a:gd name="connsiteX57" fmla="*/ 1067524 w 1572349"/>
                  <a:gd name="connsiteY57" fmla="*/ 5947 h 567922"/>
                  <a:gd name="connsiteX58" fmla="*/ 972274 w 1572349"/>
                  <a:gd name="connsiteY58" fmla="*/ 3566 h 567922"/>
                  <a:gd name="connsiteX59" fmla="*/ 810349 w 1572349"/>
                  <a:gd name="connsiteY59" fmla="*/ 3566 h 567922"/>
                  <a:gd name="connsiteX60" fmla="*/ 738912 w 1572349"/>
                  <a:gd name="connsiteY60" fmla="*/ 5947 h 567922"/>
                  <a:gd name="connsiteX61" fmla="*/ 710337 w 1572349"/>
                  <a:gd name="connsiteY61" fmla="*/ 6295 h 567922"/>
                  <a:gd name="connsiteX62" fmla="*/ 636518 w 1572349"/>
                  <a:gd name="connsiteY62" fmla="*/ 21 h 567922"/>
                  <a:gd name="connsiteX63" fmla="*/ 112644 w 1572349"/>
                  <a:gd name="connsiteY63" fmla="*/ 4784 h 567922"/>
                  <a:gd name="connsiteX64" fmla="*/ 19775 w 1572349"/>
                  <a:gd name="connsiteY64" fmla="*/ 63097 h 567922"/>
                  <a:gd name="connsiteX0" fmla="*/ 19775 w 1572349"/>
                  <a:gd name="connsiteY0" fmla="*/ 63152 h 567977"/>
                  <a:gd name="connsiteX1" fmla="*/ 724 w 1572349"/>
                  <a:gd name="connsiteY1" fmla="*/ 220315 h 567977"/>
                  <a:gd name="connsiteX2" fmla="*/ 34062 w 1572349"/>
                  <a:gd name="connsiteY2" fmla="*/ 296515 h 567977"/>
                  <a:gd name="connsiteX3" fmla="*/ 62637 w 1572349"/>
                  <a:gd name="connsiteY3" fmla="*/ 339377 h 567977"/>
                  <a:gd name="connsiteX4" fmla="*/ 76924 w 1572349"/>
                  <a:gd name="connsiteY4" fmla="*/ 363190 h 567977"/>
                  <a:gd name="connsiteX5" fmla="*/ 124549 w 1572349"/>
                  <a:gd name="connsiteY5" fmla="*/ 410815 h 567977"/>
                  <a:gd name="connsiteX6" fmla="*/ 134074 w 1572349"/>
                  <a:gd name="connsiteY6" fmla="*/ 425102 h 567977"/>
                  <a:gd name="connsiteX7" fmla="*/ 172174 w 1572349"/>
                  <a:gd name="connsiteY7" fmla="*/ 458440 h 567977"/>
                  <a:gd name="connsiteX8" fmla="*/ 195987 w 1572349"/>
                  <a:gd name="connsiteY8" fmla="*/ 482252 h 567977"/>
                  <a:gd name="connsiteX9" fmla="*/ 219799 w 1572349"/>
                  <a:gd name="connsiteY9" fmla="*/ 501302 h 567977"/>
                  <a:gd name="connsiteX10" fmla="*/ 276949 w 1572349"/>
                  <a:gd name="connsiteY10" fmla="*/ 553690 h 567977"/>
                  <a:gd name="connsiteX11" fmla="*/ 291237 w 1572349"/>
                  <a:gd name="connsiteY11" fmla="*/ 558452 h 567977"/>
                  <a:gd name="connsiteX12" fmla="*/ 362674 w 1572349"/>
                  <a:gd name="connsiteY12" fmla="*/ 567977 h 567977"/>
                  <a:gd name="connsiteX13" fmla="*/ 438874 w 1572349"/>
                  <a:gd name="connsiteY13" fmla="*/ 544165 h 567977"/>
                  <a:gd name="connsiteX14" fmla="*/ 476974 w 1572349"/>
                  <a:gd name="connsiteY14" fmla="*/ 515590 h 567977"/>
                  <a:gd name="connsiteX15" fmla="*/ 496024 w 1572349"/>
                  <a:gd name="connsiteY15" fmla="*/ 506065 h 567977"/>
                  <a:gd name="connsiteX16" fmla="*/ 538887 w 1572349"/>
                  <a:gd name="connsiteY16" fmla="*/ 477490 h 567977"/>
                  <a:gd name="connsiteX17" fmla="*/ 567462 w 1572349"/>
                  <a:gd name="connsiteY17" fmla="*/ 467965 h 567977"/>
                  <a:gd name="connsiteX18" fmla="*/ 615087 w 1572349"/>
                  <a:gd name="connsiteY18" fmla="*/ 444152 h 567977"/>
                  <a:gd name="connsiteX19" fmla="*/ 629374 w 1572349"/>
                  <a:gd name="connsiteY19" fmla="*/ 434627 h 567977"/>
                  <a:gd name="connsiteX20" fmla="*/ 653187 w 1572349"/>
                  <a:gd name="connsiteY20" fmla="*/ 425102 h 567977"/>
                  <a:gd name="connsiteX21" fmla="*/ 738912 w 1572349"/>
                  <a:gd name="connsiteY21" fmla="*/ 410815 h 567977"/>
                  <a:gd name="connsiteX22" fmla="*/ 867499 w 1572349"/>
                  <a:gd name="connsiteY22" fmla="*/ 406052 h 567977"/>
                  <a:gd name="connsiteX23" fmla="*/ 967512 w 1572349"/>
                  <a:gd name="connsiteY23" fmla="*/ 410815 h 567977"/>
                  <a:gd name="connsiteX24" fmla="*/ 1010374 w 1572349"/>
                  <a:gd name="connsiteY24" fmla="*/ 425102 h 567977"/>
                  <a:gd name="connsiteX25" fmla="*/ 1024662 w 1572349"/>
                  <a:gd name="connsiteY25" fmla="*/ 429865 h 567977"/>
                  <a:gd name="connsiteX26" fmla="*/ 1057999 w 1572349"/>
                  <a:gd name="connsiteY26" fmla="*/ 448915 h 567977"/>
                  <a:gd name="connsiteX27" fmla="*/ 1077049 w 1572349"/>
                  <a:gd name="connsiteY27" fmla="*/ 453677 h 567977"/>
                  <a:gd name="connsiteX28" fmla="*/ 1105624 w 1572349"/>
                  <a:gd name="connsiteY28" fmla="*/ 467965 h 567977"/>
                  <a:gd name="connsiteX29" fmla="*/ 1119912 w 1572349"/>
                  <a:gd name="connsiteY29" fmla="*/ 472727 h 567977"/>
                  <a:gd name="connsiteX30" fmla="*/ 1153249 w 1572349"/>
                  <a:gd name="connsiteY30" fmla="*/ 487015 h 567977"/>
                  <a:gd name="connsiteX31" fmla="*/ 1186587 w 1572349"/>
                  <a:gd name="connsiteY31" fmla="*/ 506065 h 567977"/>
                  <a:gd name="connsiteX32" fmla="*/ 1215162 w 1572349"/>
                  <a:gd name="connsiteY32" fmla="*/ 525115 h 567977"/>
                  <a:gd name="connsiteX33" fmla="*/ 1267549 w 1572349"/>
                  <a:gd name="connsiteY33" fmla="*/ 539402 h 567977"/>
                  <a:gd name="connsiteX34" fmla="*/ 1377087 w 1572349"/>
                  <a:gd name="connsiteY34" fmla="*/ 529877 h 567977"/>
                  <a:gd name="connsiteX35" fmla="*/ 1429474 w 1572349"/>
                  <a:gd name="connsiteY35" fmla="*/ 525115 h 567977"/>
                  <a:gd name="connsiteX36" fmla="*/ 1477099 w 1572349"/>
                  <a:gd name="connsiteY36" fmla="*/ 510827 h 567977"/>
                  <a:gd name="connsiteX37" fmla="*/ 1491387 w 1572349"/>
                  <a:gd name="connsiteY37" fmla="*/ 496540 h 567977"/>
                  <a:gd name="connsiteX38" fmla="*/ 1529487 w 1572349"/>
                  <a:gd name="connsiteY38" fmla="*/ 448915 h 567977"/>
                  <a:gd name="connsiteX39" fmla="*/ 1553299 w 1572349"/>
                  <a:gd name="connsiteY39" fmla="*/ 410815 h 567977"/>
                  <a:gd name="connsiteX40" fmla="*/ 1562824 w 1572349"/>
                  <a:gd name="connsiteY40" fmla="*/ 382240 h 567977"/>
                  <a:gd name="connsiteX41" fmla="*/ 1567587 w 1572349"/>
                  <a:gd name="connsiteY41" fmla="*/ 348902 h 567977"/>
                  <a:gd name="connsiteX42" fmla="*/ 1572349 w 1572349"/>
                  <a:gd name="connsiteY42" fmla="*/ 325090 h 567977"/>
                  <a:gd name="connsiteX43" fmla="*/ 1567587 w 1572349"/>
                  <a:gd name="connsiteY43" fmla="*/ 291752 h 567977"/>
                  <a:gd name="connsiteX44" fmla="*/ 1553299 w 1572349"/>
                  <a:gd name="connsiteY44" fmla="*/ 267940 h 567977"/>
                  <a:gd name="connsiteX45" fmla="*/ 1543774 w 1572349"/>
                  <a:gd name="connsiteY45" fmla="*/ 248890 h 567977"/>
                  <a:gd name="connsiteX46" fmla="*/ 1467574 w 1572349"/>
                  <a:gd name="connsiteY46" fmla="*/ 172690 h 567977"/>
                  <a:gd name="connsiteX47" fmla="*/ 1443762 w 1572349"/>
                  <a:gd name="connsiteY47" fmla="*/ 153640 h 567977"/>
                  <a:gd name="connsiteX48" fmla="*/ 1386612 w 1572349"/>
                  <a:gd name="connsiteY48" fmla="*/ 110777 h 567977"/>
                  <a:gd name="connsiteX49" fmla="*/ 1353274 w 1572349"/>
                  <a:gd name="connsiteY49" fmla="*/ 96490 h 567977"/>
                  <a:gd name="connsiteX50" fmla="*/ 1324699 w 1572349"/>
                  <a:gd name="connsiteY50" fmla="*/ 82202 h 567977"/>
                  <a:gd name="connsiteX51" fmla="*/ 1267549 w 1572349"/>
                  <a:gd name="connsiteY51" fmla="*/ 67915 h 567977"/>
                  <a:gd name="connsiteX52" fmla="*/ 1243737 w 1572349"/>
                  <a:gd name="connsiteY52" fmla="*/ 58390 h 567977"/>
                  <a:gd name="connsiteX53" fmla="*/ 1210399 w 1572349"/>
                  <a:gd name="connsiteY53" fmla="*/ 48865 h 567977"/>
                  <a:gd name="connsiteX54" fmla="*/ 1158012 w 1572349"/>
                  <a:gd name="connsiteY54" fmla="*/ 25052 h 567977"/>
                  <a:gd name="connsiteX55" fmla="*/ 1115149 w 1572349"/>
                  <a:gd name="connsiteY55" fmla="*/ 15527 h 567977"/>
                  <a:gd name="connsiteX56" fmla="*/ 1100862 w 1572349"/>
                  <a:gd name="connsiteY56" fmla="*/ 10765 h 567977"/>
                  <a:gd name="connsiteX57" fmla="*/ 1067524 w 1572349"/>
                  <a:gd name="connsiteY57" fmla="*/ 6002 h 567977"/>
                  <a:gd name="connsiteX58" fmla="*/ 972274 w 1572349"/>
                  <a:gd name="connsiteY58" fmla="*/ 3621 h 567977"/>
                  <a:gd name="connsiteX59" fmla="*/ 810349 w 1572349"/>
                  <a:gd name="connsiteY59" fmla="*/ 3621 h 567977"/>
                  <a:gd name="connsiteX60" fmla="*/ 738912 w 1572349"/>
                  <a:gd name="connsiteY60" fmla="*/ 6002 h 567977"/>
                  <a:gd name="connsiteX61" fmla="*/ 712718 w 1572349"/>
                  <a:gd name="connsiteY61" fmla="*/ 1935 h 567977"/>
                  <a:gd name="connsiteX62" fmla="*/ 636518 w 1572349"/>
                  <a:gd name="connsiteY62" fmla="*/ 76 h 567977"/>
                  <a:gd name="connsiteX63" fmla="*/ 112644 w 1572349"/>
                  <a:gd name="connsiteY63" fmla="*/ 4839 h 567977"/>
                  <a:gd name="connsiteX64" fmla="*/ 19775 w 1572349"/>
                  <a:gd name="connsiteY64" fmla="*/ 63152 h 567977"/>
                  <a:gd name="connsiteX0" fmla="*/ 19775 w 1572349"/>
                  <a:gd name="connsiteY0" fmla="*/ 63140 h 567965"/>
                  <a:gd name="connsiteX1" fmla="*/ 724 w 1572349"/>
                  <a:gd name="connsiteY1" fmla="*/ 220303 h 567965"/>
                  <a:gd name="connsiteX2" fmla="*/ 34062 w 1572349"/>
                  <a:gd name="connsiteY2" fmla="*/ 296503 h 567965"/>
                  <a:gd name="connsiteX3" fmla="*/ 62637 w 1572349"/>
                  <a:gd name="connsiteY3" fmla="*/ 339365 h 567965"/>
                  <a:gd name="connsiteX4" fmla="*/ 76924 w 1572349"/>
                  <a:gd name="connsiteY4" fmla="*/ 363178 h 567965"/>
                  <a:gd name="connsiteX5" fmla="*/ 124549 w 1572349"/>
                  <a:gd name="connsiteY5" fmla="*/ 410803 h 567965"/>
                  <a:gd name="connsiteX6" fmla="*/ 134074 w 1572349"/>
                  <a:gd name="connsiteY6" fmla="*/ 425090 h 567965"/>
                  <a:gd name="connsiteX7" fmla="*/ 172174 w 1572349"/>
                  <a:gd name="connsiteY7" fmla="*/ 458428 h 567965"/>
                  <a:gd name="connsiteX8" fmla="*/ 195987 w 1572349"/>
                  <a:gd name="connsiteY8" fmla="*/ 482240 h 567965"/>
                  <a:gd name="connsiteX9" fmla="*/ 219799 w 1572349"/>
                  <a:gd name="connsiteY9" fmla="*/ 501290 h 567965"/>
                  <a:gd name="connsiteX10" fmla="*/ 276949 w 1572349"/>
                  <a:gd name="connsiteY10" fmla="*/ 553678 h 567965"/>
                  <a:gd name="connsiteX11" fmla="*/ 291237 w 1572349"/>
                  <a:gd name="connsiteY11" fmla="*/ 558440 h 567965"/>
                  <a:gd name="connsiteX12" fmla="*/ 362674 w 1572349"/>
                  <a:gd name="connsiteY12" fmla="*/ 567965 h 567965"/>
                  <a:gd name="connsiteX13" fmla="*/ 438874 w 1572349"/>
                  <a:gd name="connsiteY13" fmla="*/ 544153 h 567965"/>
                  <a:gd name="connsiteX14" fmla="*/ 476974 w 1572349"/>
                  <a:gd name="connsiteY14" fmla="*/ 515578 h 567965"/>
                  <a:gd name="connsiteX15" fmla="*/ 496024 w 1572349"/>
                  <a:gd name="connsiteY15" fmla="*/ 506053 h 567965"/>
                  <a:gd name="connsiteX16" fmla="*/ 538887 w 1572349"/>
                  <a:gd name="connsiteY16" fmla="*/ 477478 h 567965"/>
                  <a:gd name="connsiteX17" fmla="*/ 567462 w 1572349"/>
                  <a:gd name="connsiteY17" fmla="*/ 467953 h 567965"/>
                  <a:gd name="connsiteX18" fmla="*/ 615087 w 1572349"/>
                  <a:gd name="connsiteY18" fmla="*/ 444140 h 567965"/>
                  <a:gd name="connsiteX19" fmla="*/ 629374 w 1572349"/>
                  <a:gd name="connsiteY19" fmla="*/ 434615 h 567965"/>
                  <a:gd name="connsiteX20" fmla="*/ 653187 w 1572349"/>
                  <a:gd name="connsiteY20" fmla="*/ 425090 h 567965"/>
                  <a:gd name="connsiteX21" fmla="*/ 738912 w 1572349"/>
                  <a:gd name="connsiteY21" fmla="*/ 410803 h 567965"/>
                  <a:gd name="connsiteX22" fmla="*/ 867499 w 1572349"/>
                  <a:gd name="connsiteY22" fmla="*/ 406040 h 567965"/>
                  <a:gd name="connsiteX23" fmla="*/ 967512 w 1572349"/>
                  <a:gd name="connsiteY23" fmla="*/ 410803 h 567965"/>
                  <a:gd name="connsiteX24" fmla="*/ 1010374 w 1572349"/>
                  <a:gd name="connsiteY24" fmla="*/ 425090 h 567965"/>
                  <a:gd name="connsiteX25" fmla="*/ 1024662 w 1572349"/>
                  <a:gd name="connsiteY25" fmla="*/ 429853 h 567965"/>
                  <a:gd name="connsiteX26" fmla="*/ 1057999 w 1572349"/>
                  <a:gd name="connsiteY26" fmla="*/ 448903 h 567965"/>
                  <a:gd name="connsiteX27" fmla="*/ 1077049 w 1572349"/>
                  <a:gd name="connsiteY27" fmla="*/ 453665 h 567965"/>
                  <a:gd name="connsiteX28" fmla="*/ 1105624 w 1572349"/>
                  <a:gd name="connsiteY28" fmla="*/ 467953 h 567965"/>
                  <a:gd name="connsiteX29" fmla="*/ 1119912 w 1572349"/>
                  <a:gd name="connsiteY29" fmla="*/ 472715 h 567965"/>
                  <a:gd name="connsiteX30" fmla="*/ 1153249 w 1572349"/>
                  <a:gd name="connsiteY30" fmla="*/ 487003 h 567965"/>
                  <a:gd name="connsiteX31" fmla="*/ 1186587 w 1572349"/>
                  <a:gd name="connsiteY31" fmla="*/ 506053 h 567965"/>
                  <a:gd name="connsiteX32" fmla="*/ 1215162 w 1572349"/>
                  <a:gd name="connsiteY32" fmla="*/ 525103 h 567965"/>
                  <a:gd name="connsiteX33" fmla="*/ 1267549 w 1572349"/>
                  <a:gd name="connsiteY33" fmla="*/ 539390 h 567965"/>
                  <a:gd name="connsiteX34" fmla="*/ 1377087 w 1572349"/>
                  <a:gd name="connsiteY34" fmla="*/ 529865 h 567965"/>
                  <a:gd name="connsiteX35" fmla="*/ 1429474 w 1572349"/>
                  <a:gd name="connsiteY35" fmla="*/ 525103 h 567965"/>
                  <a:gd name="connsiteX36" fmla="*/ 1477099 w 1572349"/>
                  <a:gd name="connsiteY36" fmla="*/ 510815 h 567965"/>
                  <a:gd name="connsiteX37" fmla="*/ 1491387 w 1572349"/>
                  <a:gd name="connsiteY37" fmla="*/ 496528 h 567965"/>
                  <a:gd name="connsiteX38" fmla="*/ 1529487 w 1572349"/>
                  <a:gd name="connsiteY38" fmla="*/ 448903 h 567965"/>
                  <a:gd name="connsiteX39" fmla="*/ 1553299 w 1572349"/>
                  <a:gd name="connsiteY39" fmla="*/ 410803 h 567965"/>
                  <a:gd name="connsiteX40" fmla="*/ 1562824 w 1572349"/>
                  <a:gd name="connsiteY40" fmla="*/ 382228 h 567965"/>
                  <a:gd name="connsiteX41" fmla="*/ 1567587 w 1572349"/>
                  <a:gd name="connsiteY41" fmla="*/ 348890 h 567965"/>
                  <a:gd name="connsiteX42" fmla="*/ 1572349 w 1572349"/>
                  <a:gd name="connsiteY42" fmla="*/ 325078 h 567965"/>
                  <a:gd name="connsiteX43" fmla="*/ 1567587 w 1572349"/>
                  <a:gd name="connsiteY43" fmla="*/ 291740 h 567965"/>
                  <a:gd name="connsiteX44" fmla="*/ 1553299 w 1572349"/>
                  <a:gd name="connsiteY44" fmla="*/ 267928 h 567965"/>
                  <a:gd name="connsiteX45" fmla="*/ 1543774 w 1572349"/>
                  <a:gd name="connsiteY45" fmla="*/ 248878 h 567965"/>
                  <a:gd name="connsiteX46" fmla="*/ 1467574 w 1572349"/>
                  <a:gd name="connsiteY46" fmla="*/ 172678 h 567965"/>
                  <a:gd name="connsiteX47" fmla="*/ 1443762 w 1572349"/>
                  <a:gd name="connsiteY47" fmla="*/ 153628 h 567965"/>
                  <a:gd name="connsiteX48" fmla="*/ 1386612 w 1572349"/>
                  <a:gd name="connsiteY48" fmla="*/ 110765 h 567965"/>
                  <a:gd name="connsiteX49" fmla="*/ 1353274 w 1572349"/>
                  <a:gd name="connsiteY49" fmla="*/ 96478 h 567965"/>
                  <a:gd name="connsiteX50" fmla="*/ 1324699 w 1572349"/>
                  <a:gd name="connsiteY50" fmla="*/ 82190 h 567965"/>
                  <a:gd name="connsiteX51" fmla="*/ 1267549 w 1572349"/>
                  <a:gd name="connsiteY51" fmla="*/ 67903 h 567965"/>
                  <a:gd name="connsiteX52" fmla="*/ 1243737 w 1572349"/>
                  <a:gd name="connsiteY52" fmla="*/ 58378 h 567965"/>
                  <a:gd name="connsiteX53" fmla="*/ 1210399 w 1572349"/>
                  <a:gd name="connsiteY53" fmla="*/ 48853 h 567965"/>
                  <a:gd name="connsiteX54" fmla="*/ 1158012 w 1572349"/>
                  <a:gd name="connsiteY54" fmla="*/ 25040 h 567965"/>
                  <a:gd name="connsiteX55" fmla="*/ 1115149 w 1572349"/>
                  <a:gd name="connsiteY55" fmla="*/ 15515 h 567965"/>
                  <a:gd name="connsiteX56" fmla="*/ 1100862 w 1572349"/>
                  <a:gd name="connsiteY56" fmla="*/ 10753 h 567965"/>
                  <a:gd name="connsiteX57" fmla="*/ 1067524 w 1572349"/>
                  <a:gd name="connsiteY57" fmla="*/ 5990 h 567965"/>
                  <a:gd name="connsiteX58" fmla="*/ 972274 w 1572349"/>
                  <a:gd name="connsiteY58" fmla="*/ 3609 h 567965"/>
                  <a:gd name="connsiteX59" fmla="*/ 810349 w 1572349"/>
                  <a:gd name="connsiteY59" fmla="*/ 3609 h 567965"/>
                  <a:gd name="connsiteX60" fmla="*/ 755581 w 1572349"/>
                  <a:gd name="connsiteY60" fmla="*/ 3783 h 567965"/>
                  <a:gd name="connsiteX61" fmla="*/ 712718 w 1572349"/>
                  <a:gd name="connsiteY61" fmla="*/ 1923 h 567965"/>
                  <a:gd name="connsiteX62" fmla="*/ 636518 w 1572349"/>
                  <a:gd name="connsiteY62" fmla="*/ 64 h 567965"/>
                  <a:gd name="connsiteX63" fmla="*/ 112644 w 1572349"/>
                  <a:gd name="connsiteY63" fmla="*/ 4827 h 567965"/>
                  <a:gd name="connsiteX64" fmla="*/ 19775 w 1572349"/>
                  <a:gd name="connsiteY64" fmla="*/ 63140 h 56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572349" h="567965">
                    <a:moveTo>
                      <a:pt x="19775" y="63140"/>
                    </a:moveTo>
                    <a:cubicBezTo>
                      <a:pt x="1122" y="99053"/>
                      <a:pt x="-1657" y="181409"/>
                      <a:pt x="724" y="220303"/>
                    </a:cubicBezTo>
                    <a:cubicBezTo>
                      <a:pt x="3105" y="259197"/>
                      <a:pt x="23528" y="273329"/>
                      <a:pt x="34062" y="296503"/>
                    </a:cubicBezTo>
                    <a:cubicBezTo>
                      <a:pt x="58610" y="350506"/>
                      <a:pt x="25265" y="291314"/>
                      <a:pt x="62637" y="339365"/>
                    </a:cubicBezTo>
                    <a:cubicBezTo>
                      <a:pt x="68320" y="346672"/>
                      <a:pt x="70862" y="356183"/>
                      <a:pt x="76924" y="363178"/>
                    </a:cubicBezTo>
                    <a:cubicBezTo>
                      <a:pt x="91627" y="380144"/>
                      <a:pt x="112095" y="392123"/>
                      <a:pt x="124549" y="410803"/>
                    </a:cubicBezTo>
                    <a:cubicBezTo>
                      <a:pt x="127724" y="415565"/>
                      <a:pt x="130027" y="421043"/>
                      <a:pt x="134074" y="425090"/>
                    </a:cubicBezTo>
                    <a:cubicBezTo>
                      <a:pt x="146007" y="437023"/>
                      <a:pt x="159774" y="446982"/>
                      <a:pt x="172174" y="458428"/>
                    </a:cubicBezTo>
                    <a:cubicBezTo>
                      <a:pt x="180422" y="466042"/>
                      <a:pt x="187643" y="474731"/>
                      <a:pt x="195987" y="482240"/>
                    </a:cubicBezTo>
                    <a:cubicBezTo>
                      <a:pt x="203542" y="489040"/>
                      <a:pt x="212306" y="494421"/>
                      <a:pt x="219799" y="501290"/>
                    </a:cubicBezTo>
                    <a:cubicBezTo>
                      <a:pt x="238425" y="518364"/>
                      <a:pt x="255030" y="539979"/>
                      <a:pt x="276949" y="553678"/>
                    </a:cubicBezTo>
                    <a:cubicBezTo>
                      <a:pt x="281206" y="556339"/>
                      <a:pt x="286410" y="557061"/>
                      <a:pt x="291237" y="558440"/>
                    </a:cubicBezTo>
                    <a:cubicBezTo>
                      <a:pt x="320692" y="566856"/>
                      <a:pt x="321463" y="564219"/>
                      <a:pt x="362674" y="567965"/>
                    </a:cubicBezTo>
                    <a:cubicBezTo>
                      <a:pt x="369256" y="566170"/>
                      <a:pt x="423786" y="553438"/>
                      <a:pt x="438874" y="544153"/>
                    </a:cubicBezTo>
                    <a:cubicBezTo>
                      <a:pt x="452394" y="535833"/>
                      <a:pt x="462775" y="522678"/>
                      <a:pt x="476974" y="515578"/>
                    </a:cubicBezTo>
                    <a:cubicBezTo>
                      <a:pt x="483324" y="512403"/>
                      <a:pt x="489978" y="509774"/>
                      <a:pt x="496024" y="506053"/>
                    </a:cubicBezTo>
                    <a:cubicBezTo>
                      <a:pt x="510648" y="497053"/>
                      <a:pt x="522597" y="482908"/>
                      <a:pt x="538887" y="477478"/>
                    </a:cubicBezTo>
                    <a:lnTo>
                      <a:pt x="567462" y="467953"/>
                    </a:lnTo>
                    <a:cubicBezTo>
                      <a:pt x="601483" y="445272"/>
                      <a:pt x="584931" y="451680"/>
                      <a:pt x="615087" y="444140"/>
                    </a:cubicBezTo>
                    <a:cubicBezTo>
                      <a:pt x="619849" y="440965"/>
                      <a:pt x="624255" y="437175"/>
                      <a:pt x="629374" y="434615"/>
                    </a:cubicBezTo>
                    <a:cubicBezTo>
                      <a:pt x="637021" y="430792"/>
                      <a:pt x="645016" y="427604"/>
                      <a:pt x="653187" y="425090"/>
                    </a:cubicBezTo>
                    <a:cubicBezTo>
                      <a:pt x="685565" y="415127"/>
                      <a:pt x="704097" y="412685"/>
                      <a:pt x="738912" y="410803"/>
                    </a:cubicBezTo>
                    <a:cubicBezTo>
                      <a:pt x="781741" y="408488"/>
                      <a:pt x="824637" y="407628"/>
                      <a:pt x="867499" y="406040"/>
                    </a:cubicBezTo>
                    <a:cubicBezTo>
                      <a:pt x="900837" y="407628"/>
                      <a:pt x="934243" y="408141"/>
                      <a:pt x="967512" y="410803"/>
                    </a:cubicBezTo>
                    <a:cubicBezTo>
                      <a:pt x="981040" y="411885"/>
                      <a:pt x="998529" y="420648"/>
                      <a:pt x="1010374" y="425090"/>
                    </a:cubicBezTo>
                    <a:cubicBezTo>
                      <a:pt x="1015075" y="426853"/>
                      <a:pt x="1020172" y="427608"/>
                      <a:pt x="1024662" y="429853"/>
                    </a:cubicBezTo>
                    <a:cubicBezTo>
                      <a:pt x="1036109" y="435577"/>
                      <a:pt x="1046347" y="443607"/>
                      <a:pt x="1057999" y="448903"/>
                    </a:cubicBezTo>
                    <a:cubicBezTo>
                      <a:pt x="1063958" y="451611"/>
                      <a:pt x="1070699" y="452078"/>
                      <a:pt x="1077049" y="453665"/>
                    </a:cubicBezTo>
                    <a:cubicBezTo>
                      <a:pt x="1086574" y="458428"/>
                      <a:pt x="1095892" y="463628"/>
                      <a:pt x="1105624" y="467953"/>
                    </a:cubicBezTo>
                    <a:cubicBezTo>
                      <a:pt x="1110212" y="469992"/>
                      <a:pt x="1115422" y="470470"/>
                      <a:pt x="1119912" y="472715"/>
                    </a:cubicBezTo>
                    <a:cubicBezTo>
                      <a:pt x="1152806" y="489161"/>
                      <a:pt x="1113596" y="477089"/>
                      <a:pt x="1153249" y="487003"/>
                    </a:cubicBezTo>
                    <a:cubicBezTo>
                      <a:pt x="1164362" y="493353"/>
                      <a:pt x="1175687" y="499345"/>
                      <a:pt x="1186587" y="506053"/>
                    </a:cubicBezTo>
                    <a:cubicBezTo>
                      <a:pt x="1196336" y="512053"/>
                      <a:pt x="1204155" y="521958"/>
                      <a:pt x="1215162" y="525103"/>
                    </a:cubicBezTo>
                    <a:cubicBezTo>
                      <a:pt x="1254793" y="536426"/>
                      <a:pt x="1237287" y="531825"/>
                      <a:pt x="1267549" y="539390"/>
                    </a:cubicBezTo>
                    <a:lnTo>
                      <a:pt x="1377087" y="529865"/>
                    </a:lnTo>
                    <a:lnTo>
                      <a:pt x="1429474" y="525103"/>
                    </a:lnTo>
                    <a:cubicBezTo>
                      <a:pt x="1445349" y="520340"/>
                      <a:pt x="1462050" y="517760"/>
                      <a:pt x="1477099" y="510815"/>
                    </a:cubicBezTo>
                    <a:cubicBezTo>
                      <a:pt x="1483214" y="507993"/>
                      <a:pt x="1487036" y="501670"/>
                      <a:pt x="1491387" y="496528"/>
                    </a:cubicBezTo>
                    <a:cubicBezTo>
                      <a:pt x="1504519" y="481009"/>
                      <a:pt x="1519028" y="466336"/>
                      <a:pt x="1529487" y="448903"/>
                    </a:cubicBezTo>
                    <a:cubicBezTo>
                      <a:pt x="1546719" y="420182"/>
                      <a:pt x="1538639" y="432792"/>
                      <a:pt x="1553299" y="410803"/>
                    </a:cubicBezTo>
                    <a:cubicBezTo>
                      <a:pt x="1556474" y="401278"/>
                      <a:pt x="1560566" y="392011"/>
                      <a:pt x="1562824" y="382228"/>
                    </a:cubicBezTo>
                    <a:cubicBezTo>
                      <a:pt x="1565348" y="371290"/>
                      <a:pt x="1565742" y="359963"/>
                      <a:pt x="1567587" y="348890"/>
                    </a:cubicBezTo>
                    <a:cubicBezTo>
                      <a:pt x="1568918" y="340906"/>
                      <a:pt x="1570762" y="333015"/>
                      <a:pt x="1572349" y="325078"/>
                    </a:cubicBezTo>
                    <a:cubicBezTo>
                      <a:pt x="1570762" y="313965"/>
                      <a:pt x="1571137" y="302389"/>
                      <a:pt x="1567587" y="291740"/>
                    </a:cubicBezTo>
                    <a:cubicBezTo>
                      <a:pt x="1564660" y="282958"/>
                      <a:pt x="1557795" y="276020"/>
                      <a:pt x="1553299" y="267928"/>
                    </a:cubicBezTo>
                    <a:cubicBezTo>
                      <a:pt x="1549851" y="261722"/>
                      <a:pt x="1547815" y="254715"/>
                      <a:pt x="1543774" y="248878"/>
                    </a:cubicBezTo>
                    <a:cubicBezTo>
                      <a:pt x="1509345" y="199146"/>
                      <a:pt x="1514705" y="209709"/>
                      <a:pt x="1467574" y="172678"/>
                    </a:cubicBezTo>
                    <a:cubicBezTo>
                      <a:pt x="1459581" y="166398"/>
                      <a:pt x="1451629" y="160065"/>
                      <a:pt x="1443762" y="153628"/>
                    </a:cubicBezTo>
                    <a:cubicBezTo>
                      <a:pt x="1423675" y="137193"/>
                      <a:pt x="1409547" y="123114"/>
                      <a:pt x="1386612" y="110765"/>
                    </a:cubicBezTo>
                    <a:cubicBezTo>
                      <a:pt x="1375967" y="105033"/>
                      <a:pt x="1364251" y="101544"/>
                      <a:pt x="1353274" y="96478"/>
                    </a:cubicBezTo>
                    <a:cubicBezTo>
                      <a:pt x="1343605" y="92015"/>
                      <a:pt x="1334529" y="86286"/>
                      <a:pt x="1324699" y="82190"/>
                    </a:cubicBezTo>
                    <a:cubicBezTo>
                      <a:pt x="1299542" y="71708"/>
                      <a:pt x="1293930" y="72299"/>
                      <a:pt x="1267549" y="67903"/>
                    </a:cubicBezTo>
                    <a:cubicBezTo>
                      <a:pt x="1259612" y="64728"/>
                      <a:pt x="1251847" y="61081"/>
                      <a:pt x="1243737" y="58378"/>
                    </a:cubicBezTo>
                    <a:cubicBezTo>
                      <a:pt x="1232773" y="54723"/>
                      <a:pt x="1221186" y="53002"/>
                      <a:pt x="1210399" y="48853"/>
                    </a:cubicBezTo>
                    <a:cubicBezTo>
                      <a:pt x="1147265" y="24570"/>
                      <a:pt x="1213316" y="43474"/>
                      <a:pt x="1158012" y="25040"/>
                    </a:cubicBezTo>
                    <a:cubicBezTo>
                      <a:pt x="1143357" y="20155"/>
                      <a:pt x="1130232" y="19286"/>
                      <a:pt x="1115149" y="15515"/>
                    </a:cubicBezTo>
                    <a:cubicBezTo>
                      <a:pt x="1110279" y="14297"/>
                      <a:pt x="1105784" y="11737"/>
                      <a:pt x="1100862" y="10753"/>
                    </a:cubicBezTo>
                    <a:cubicBezTo>
                      <a:pt x="1089854" y="8551"/>
                      <a:pt x="1088955" y="7181"/>
                      <a:pt x="1067524" y="5990"/>
                    </a:cubicBezTo>
                    <a:cubicBezTo>
                      <a:pt x="1046093" y="4799"/>
                      <a:pt x="1103258" y="12964"/>
                      <a:pt x="972274" y="3609"/>
                    </a:cubicBezTo>
                    <a:lnTo>
                      <a:pt x="810349" y="3609"/>
                    </a:lnTo>
                    <a:cubicBezTo>
                      <a:pt x="802330" y="4000"/>
                      <a:pt x="771853" y="4064"/>
                      <a:pt x="755581" y="3783"/>
                    </a:cubicBezTo>
                    <a:cubicBezTo>
                      <a:pt x="739309" y="3502"/>
                      <a:pt x="732562" y="2543"/>
                      <a:pt x="712718" y="1923"/>
                    </a:cubicBezTo>
                    <a:cubicBezTo>
                      <a:pt x="692874" y="1303"/>
                      <a:pt x="661964" y="-340"/>
                      <a:pt x="636518" y="64"/>
                    </a:cubicBezTo>
                    <a:lnTo>
                      <a:pt x="112644" y="4827"/>
                    </a:lnTo>
                    <a:cubicBezTo>
                      <a:pt x="34869" y="14549"/>
                      <a:pt x="38428" y="27227"/>
                      <a:pt x="19775" y="63140"/>
                    </a:cubicBez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CC2F46-5231-6341-7DFB-27A866CB6F4B}"/>
                  </a:ext>
                </a:extLst>
              </p:cNvPr>
              <p:cNvSpPr txBox="1"/>
              <p:nvPr/>
            </p:nvSpPr>
            <p:spPr>
              <a:xfrm>
                <a:off x="4719511" y="4834730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SA</a:t>
                </a: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040A9C7-D85F-76EA-E077-E086FCC232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1029" y="5868305"/>
                <a:ext cx="98993" cy="26102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DF793BE-63BA-7023-09D3-C191BE1DF2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07585" y="6401620"/>
                <a:ext cx="91438" cy="53258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535202E-11FD-A658-B58B-D705B3171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034" y="5961599"/>
                <a:ext cx="0" cy="16773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CE6FA1-462B-D7AB-8CAD-ABE1776EEA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64616" y="2443911"/>
                <a:ext cx="312363" cy="8301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64B1A488-B91A-1A48-6B85-A9BC470AC1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27267" y="3772350"/>
                <a:ext cx="236033" cy="97971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97A0FE3-D81B-9B5B-2E41-07BB1B5063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2132" y="4948773"/>
                <a:ext cx="209543" cy="61377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5F59F5F-A9BE-BD29-25E5-D1CF5EF5FE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2223" y="5610617"/>
                <a:ext cx="176907" cy="3383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82A7C7C-18EC-86E5-0A88-37DAB5B499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1538" y="5038154"/>
                <a:ext cx="149266" cy="5138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8876C39-3D2E-78E0-BF73-5EF7C780DA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0891" y="3412285"/>
                <a:ext cx="85308" cy="127074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7A8DA4-E9F7-C947-9E7E-CB200A929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311188" y="-2710510"/>
              <a:ext cx="12820092" cy="534170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D83B36-5B4C-095A-8268-6306BB63AB26}"/>
                </a:ext>
              </a:extLst>
            </p:cNvPr>
            <p:cNvSpPr txBox="1"/>
            <p:nvPr/>
          </p:nvSpPr>
          <p:spPr>
            <a:xfrm>
              <a:off x="-132252" y="-2534724"/>
              <a:ext cx="927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33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A3D53E-80AD-F8FA-506E-5A3A8901D43A}"/>
              </a:ext>
            </a:extLst>
          </p:cNvPr>
          <p:cNvGrpSpPr/>
          <p:nvPr/>
        </p:nvGrpSpPr>
        <p:grpSpPr>
          <a:xfrm>
            <a:off x="-858462" y="-2669624"/>
            <a:ext cx="12825836" cy="10899840"/>
            <a:chOff x="-858462" y="-5069924"/>
            <a:chExt cx="12825836" cy="108998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F66063B-8A68-14B0-4F6B-13D65D715C40}"/>
                </a:ext>
              </a:extLst>
            </p:cNvPr>
            <p:cNvGrpSpPr/>
            <p:nvPr/>
          </p:nvGrpSpPr>
          <p:grpSpPr>
            <a:xfrm>
              <a:off x="-858462" y="-5069924"/>
              <a:ext cx="12825836" cy="10899840"/>
              <a:chOff x="-858462" y="-5069924"/>
              <a:chExt cx="12825836" cy="10899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27DB61E-69EC-CE61-2AE6-C06F41BDE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818174" y="-5069924"/>
                <a:ext cx="12785533" cy="5327306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0DBE92D-3820-8916-62F8-2A45C4B81739}"/>
                  </a:ext>
                </a:extLst>
              </p:cNvPr>
              <p:cNvGrpSpPr/>
              <p:nvPr/>
            </p:nvGrpSpPr>
            <p:grpSpPr>
              <a:xfrm>
                <a:off x="-858462" y="-4936361"/>
                <a:ext cx="12825836" cy="10766277"/>
                <a:chOff x="-858462" y="-4936361"/>
                <a:chExt cx="12825836" cy="1076627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E59C279-AF57-E04A-047E-66F284E4FDEC}"/>
                    </a:ext>
                  </a:extLst>
                </p:cNvPr>
                <p:cNvGrpSpPr/>
                <p:nvPr/>
              </p:nvGrpSpPr>
              <p:grpSpPr>
                <a:xfrm>
                  <a:off x="-858462" y="-4936361"/>
                  <a:ext cx="12825836" cy="10766277"/>
                  <a:chOff x="129744" y="-1690065"/>
                  <a:chExt cx="8926247" cy="7492882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13F38B38-A0F9-077A-27B5-9ECDA9407A8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386143" y="2145213"/>
                    <a:ext cx="8669848" cy="3657604"/>
                    <a:chOff x="386143" y="2145213"/>
                    <a:chExt cx="8669848" cy="3657604"/>
                  </a:xfrm>
                </p:grpSpPr>
                <p:pic>
                  <p:nvPicPr>
                    <p:cNvPr id="89" name="Picture 88" descr="A close-up of a cell&#10;&#10;Description automatically generated">
                      <a:extLst>
                        <a:ext uri="{FF2B5EF4-FFF2-40B4-BE49-F238E27FC236}">
                          <a16:creationId xmlns:a16="http://schemas.microsoft.com/office/drawing/2014/main" id="{10AEB5CB-E6DD-66A9-ABFC-33819C239F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53609" y="2145213"/>
                      <a:ext cx="2167467" cy="18288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0" name="Picture 89" descr="A close up of a white object&#10;&#10;Description automatically generated">
                      <a:extLst>
                        <a:ext uri="{FF2B5EF4-FFF2-40B4-BE49-F238E27FC236}">
                          <a16:creationId xmlns:a16="http://schemas.microsoft.com/office/drawing/2014/main" id="{9850BAFD-F77B-916A-A822-93BB26A90D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143" y="2145213"/>
                      <a:ext cx="2167467" cy="18288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1" name="Picture 90" descr="A close-up of a grey surface&#10;&#10;Description automatically generated">
                      <a:extLst>
                        <a:ext uri="{FF2B5EF4-FFF2-40B4-BE49-F238E27FC236}">
                          <a16:creationId xmlns:a16="http://schemas.microsoft.com/office/drawing/2014/main" id="{D143A4C8-56D8-F09F-E950-8B83085AA9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143" y="3974017"/>
                      <a:ext cx="2167467" cy="18288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" name="Picture 91" descr="A close-up of a rock&#10;&#10;Description automatically generated">
                      <a:extLst>
                        <a:ext uri="{FF2B5EF4-FFF2-40B4-BE49-F238E27FC236}">
                          <a16:creationId xmlns:a16="http://schemas.microsoft.com/office/drawing/2014/main" id="{5EF4C78E-2963-534F-9939-2480DD79D3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53608" y="3974017"/>
                      <a:ext cx="2167465" cy="18287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" name="Picture 92" descr="A close-up of a white object&#10;&#10;Description automatically generated">
                      <a:extLst>
                        <a:ext uri="{FF2B5EF4-FFF2-40B4-BE49-F238E27FC236}">
                          <a16:creationId xmlns:a16="http://schemas.microsoft.com/office/drawing/2014/main" id="{AF52147B-E659-B604-181B-5A53CD9439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1068" y="3974017"/>
                      <a:ext cx="2167467" cy="18288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" name="Picture 93" descr="A close-up of a white surface&#10;&#10;Description automatically generated">
                      <a:extLst>
                        <a:ext uri="{FF2B5EF4-FFF2-40B4-BE49-F238E27FC236}">
                          <a16:creationId xmlns:a16="http://schemas.microsoft.com/office/drawing/2014/main" id="{6A094982-D1F0-76AA-D6E3-22397168C0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88524" y="3974017"/>
                      <a:ext cx="2167467" cy="18288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" name="Picture 94" descr="A close-up of a hole&#10;&#10;Description automatically generated">
                      <a:extLst>
                        <a:ext uri="{FF2B5EF4-FFF2-40B4-BE49-F238E27FC236}">
                          <a16:creationId xmlns:a16="http://schemas.microsoft.com/office/drawing/2014/main" id="{5C72A626-8484-7FCF-2171-469B34FCC9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1060" y="2145213"/>
                      <a:ext cx="2167461" cy="18287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 descr="A close-up of a grey object&#10;&#10;Description automatically generated">
                      <a:extLst>
                        <a:ext uri="{FF2B5EF4-FFF2-40B4-BE49-F238E27FC236}">
                          <a16:creationId xmlns:a16="http://schemas.microsoft.com/office/drawing/2014/main" id="{205D7A83-9940-BBDB-B8C1-357220CD2D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BEBA8EAE-BF5A-486C-A8C5-ECC9F3942E4B}">
                          <a14:imgProps xmlns:a14="http://schemas.microsoft.com/office/drawing/2010/main">
                            <a14:imgLayer r:embed="rId18">
                              <a14:imgEffect>
                                <a14:brightnessContrast bright="-1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88532" y="2145213"/>
                      <a:ext cx="2167450" cy="182878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1FE34FD1-7377-D2F2-9D39-36776D3FED8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258767" y="2931094"/>
                    <a:ext cx="1034062" cy="257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i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Acropora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17E98B8-A34D-ED15-CB2E-5C32C7C90B5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258764" y="4759893"/>
                    <a:ext cx="1034056" cy="257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i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Porites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1496D55-6458-4758-DB2E-C1DF6142C5B8}"/>
                      </a:ext>
                    </a:extLst>
                  </p:cNvPr>
                  <p:cNvSpPr txBox="1"/>
                  <p:nvPr/>
                </p:nvSpPr>
                <p:spPr>
                  <a:xfrm>
                    <a:off x="711597" y="1895695"/>
                    <a:ext cx="1516552" cy="257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Coral Tissue (OA)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59B88AD3-59AA-D48F-7108-D84E655C9C7A}"/>
                      </a:ext>
                    </a:extLst>
                  </p:cNvPr>
                  <p:cNvSpPr txBox="1"/>
                  <p:nvPr/>
                </p:nvSpPr>
                <p:spPr>
                  <a:xfrm>
                    <a:off x="2879077" y="1895695"/>
                    <a:ext cx="1516522" cy="257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Turf Algae (OA)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68A1C0CB-AD73-F520-53D4-10F596AAF5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3628" y="1895695"/>
                    <a:ext cx="2849792" cy="257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Turf Algae (OA) – close-up view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9A3146DF-7EF6-0133-3321-676209959B43}"/>
                      </a:ext>
                    </a:extLst>
                  </p:cNvPr>
                  <p:cNvSpPr txBox="1"/>
                  <p:nvPr/>
                </p:nvSpPr>
                <p:spPr>
                  <a:xfrm>
                    <a:off x="386136" y="2145195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78665F7A-A28A-F6DD-75CB-C00AF6638D59}"/>
                      </a:ext>
                    </a:extLst>
                  </p:cNvPr>
                  <p:cNvSpPr txBox="1"/>
                  <p:nvPr/>
                </p:nvSpPr>
                <p:spPr>
                  <a:xfrm>
                    <a:off x="2553601" y="2145195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EE8CBF88-B7DC-5F6A-D198-593B258F4B8C}"/>
                      </a:ext>
                    </a:extLst>
                  </p:cNvPr>
                  <p:cNvSpPr txBox="1"/>
                  <p:nvPr/>
                </p:nvSpPr>
                <p:spPr>
                  <a:xfrm>
                    <a:off x="4721054" y="2145195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FA94DA39-30EE-C654-BED9-C077AC89FA10}"/>
                      </a:ext>
                    </a:extLst>
                  </p:cNvPr>
                  <p:cNvSpPr txBox="1"/>
                  <p:nvPr/>
                </p:nvSpPr>
                <p:spPr>
                  <a:xfrm>
                    <a:off x="6888519" y="2145195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E</a:t>
                    </a: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9429A8D3-6B2C-A369-7203-5713734385E1}"/>
                      </a:ext>
                    </a:extLst>
                  </p:cNvPr>
                  <p:cNvSpPr txBox="1"/>
                  <p:nvPr/>
                </p:nvSpPr>
                <p:spPr>
                  <a:xfrm>
                    <a:off x="386136" y="3973999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F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69C910C6-DF7C-004E-1AEA-E934E9D350F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3601" y="3973999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G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A1D3ACFC-95BD-94F9-6BBE-9FFAB8C404A2}"/>
                      </a:ext>
                    </a:extLst>
                  </p:cNvPr>
                  <p:cNvSpPr txBox="1"/>
                  <p:nvPr/>
                </p:nvSpPr>
                <p:spPr>
                  <a:xfrm>
                    <a:off x="4721054" y="3973999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H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E63E7C2B-7064-5BD0-13E3-7505E08B87F3}"/>
                      </a:ext>
                    </a:extLst>
                  </p:cNvPr>
                  <p:cNvSpPr txBox="1"/>
                  <p:nvPr/>
                </p:nvSpPr>
                <p:spPr>
                  <a:xfrm>
                    <a:off x="6888519" y="3973999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3055E764-F8E5-5AEA-A011-682798C82886}"/>
                      </a:ext>
                    </a:extLst>
                  </p:cNvPr>
                  <p:cNvSpPr txBox="1"/>
                  <p:nvPr/>
                </p:nvSpPr>
                <p:spPr>
                  <a:xfrm>
                    <a:off x="275505" y="-1690065"/>
                    <a:ext cx="645586" cy="406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</a:t>
                    </a: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1C26DE4-5175-3EE3-0B8A-086B207F273C}"/>
                    </a:ext>
                  </a:extLst>
                </p:cNvPr>
                <p:cNvSpPr txBox="1"/>
                <p:nvPr/>
              </p:nvSpPr>
              <p:spPr>
                <a:xfrm>
                  <a:off x="2614525" y="1900787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degraded </a:t>
                  </a:r>
                  <a:r>
                    <a:rPr lang="en-US" sz="1050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coenosteum</a:t>
                  </a:r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9965164-BE2E-7880-A1A8-4A0833E0FE96}"/>
                    </a:ext>
                  </a:extLst>
                </p:cNvPr>
                <p:cNvSpPr txBox="1"/>
                <p:nvPr/>
              </p:nvSpPr>
              <p:spPr>
                <a:xfrm>
                  <a:off x="3148351" y="2715597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septa loss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DF6D0E1-3BD3-A5C1-BEE2-C3DCE30A31C1}"/>
                    </a:ext>
                  </a:extLst>
                </p:cNvPr>
                <p:cNvSpPr txBox="1"/>
                <p:nvPr/>
              </p:nvSpPr>
              <p:spPr>
                <a:xfrm>
                  <a:off x="4921234" y="2236927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theca loss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E45046-9F3A-EF1D-A9B9-57F63F11D92B}"/>
                    </a:ext>
                  </a:extLst>
                </p:cNvPr>
                <p:cNvSpPr txBox="1"/>
                <p:nvPr/>
              </p:nvSpPr>
              <p:spPr>
                <a:xfrm>
                  <a:off x="4801745" y="4261924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degraded corallite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FD0F2A6-EA35-095A-5D06-1D91AE143D7B}"/>
                    </a:ext>
                  </a:extLst>
                </p:cNvPr>
                <p:cNvSpPr txBox="1"/>
                <p:nvPr/>
              </p:nvSpPr>
              <p:spPr>
                <a:xfrm>
                  <a:off x="3409339" y="4895382"/>
                  <a:ext cx="110522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decoration loss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B37375-F0FA-091E-3318-638DB5163046}"/>
                    </a:ext>
                  </a:extLst>
                </p:cNvPr>
                <p:cNvSpPr txBox="1"/>
                <p:nvPr/>
              </p:nvSpPr>
              <p:spPr>
                <a:xfrm>
                  <a:off x="3419767" y="815756"/>
                  <a:ext cx="115536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decoration loss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9E58D-0A8D-5976-4340-BC51C3C2B0BC}"/>
                    </a:ext>
                  </a:extLst>
                </p:cNvPr>
                <p:cNvSpPr txBox="1"/>
                <p:nvPr/>
              </p:nvSpPr>
              <p:spPr>
                <a:xfrm>
                  <a:off x="9959966" y="1321687"/>
                  <a:ext cx="94370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corallite wall protrusions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125446-3602-98A3-B70B-14AC287DE847}"/>
                    </a:ext>
                  </a:extLst>
                </p:cNvPr>
                <p:cNvSpPr txBox="1"/>
                <p:nvPr/>
              </p:nvSpPr>
              <p:spPr>
                <a:xfrm>
                  <a:off x="6935212" y="4509264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aragonite needles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5958363-35DB-9C20-A677-22BBED19FBDA}"/>
                    </a:ext>
                  </a:extLst>
                </p:cNvPr>
                <p:cNvSpPr txBox="1"/>
                <p:nvPr/>
              </p:nvSpPr>
              <p:spPr>
                <a:xfrm>
                  <a:off x="5822242" y="4277627"/>
                  <a:ext cx="119816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thin trabeculae </a:t>
                  </a:r>
                </a:p>
                <a:p>
                  <a:pPr algn="ctr"/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6A91791-DAD0-557C-9179-C53DB7370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72561" y="4161743"/>
                  <a:ext cx="128955" cy="15716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35F9960-C37A-5148-4402-61D9D0E24529}"/>
                    </a:ext>
                  </a:extLst>
                </p:cNvPr>
                <p:cNvSpPr txBox="1"/>
                <p:nvPr/>
              </p:nvSpPr>
              <p:spPr>
                <a:xfrm>
                  <a:off x="6096000" y="1963456"/>
                  <a:ext cx="115263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degraded septa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F60A415-665A-2C99-CEE7-80B22546B711}"/>
                    </a:ext>
                  </a:extLst>
                </p:cNvPr>
                <p:cNvSpPr txBox="1"/>
                <p:nvPr/>
              </p:nvSpPr>
              <p:spPr>
                <a:xfrm>
                  <a:off x="10348034" y="4516039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aragonite needles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FB3A407-7051-8DBD-72D3-4EA070D51783}"/>
                    </a:ext>
                  </a:extLst>
                </p:cNvPr>
                <p:cNvSpPr txBox="1"/>
                <p:nvPr/>
              </p:nvSpPr>
              <p:spPr>
                <a:xfrm>
                  <a:off x="10865179" y="3581654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C36B7F0-5813-DF68-96E7-EDB9B43A6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4911" y="4209668"/>
                  <a:ext cx="96316" cy="19470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64A5C22-E3FD-DFD6-DD12-7FB28D4B482B}"/>
                    </a:ext>
                  </a:extLst>
                </p:cNvPr>
                <p:cNvSpPr/>
                <p:nvPr/>
              </p:nvSpPr>
              <p:spPr>
                <a:xfrm>
                  <a:off x="549918" y="3969790"/>
                  <a:ext cx="966868" cy="965816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9B2F959-B094-5BCA-01D3-D20AFAE236CE}"/>
                    </a:ext>
                  </a:extLst>
                </p:cNvPr>
                <p:cNvSpPr/>
                <p:nvPr/>
              </p:nvSpPr>
              <p:spPr>
                <a:xfrm>
                  <a:off x="3559133" y="3686520"/>
                  <a:ext cx="1109784" cy="1108578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AE17BFB-C109-5D55-BA7F-3ACC497E0109}"/>
                    </a:ext>
                  </a:extLst>
                </p:cNvPr>
                <p:cNvSpPr/>
                <p:nvPr/>
              </p:nvSpPr>
              <p:spPr>
                <a:xfrm>
                  <a:off x="903998" y="748087"/>
                  <a:ext cx="942973" cy="941948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08839DA2-E5E1-4852-8051-3F42B7FF49CD}"/>
                    </a:ext>
                  </a:extLst>
                </p:cNvPr>
                <p:cNvSpPr/>
                <p:nvPr/>
              </p:nvSpPr>
              <p:spPr>
                <a:xfrm>
                  <a:off x="3870392" y="1879362"/>
                  <a:ext cx="1112622" cy="111141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1324DAB-C553-68E7-D158-41B4346A709B}"/>
                    </a:ext>
                  </a:extLst>
                </p:cNvPr>
                <p:cNvSpPr txBox="1"/>
                <p:nvPr/>
              </p:nvSpPr>
              <p:spPr>
                <a:xfrm>
                  <a:off x="1663876" y="2541932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septa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66EB3EF-9B13-D1A1-5800-4D6D79AF682D}"/>
                    </a:ext>
                  </a:extLst>
                </p:cNvPr>
                <p:cNvSpPr txBox="1"/>
                <p:nvPr/>
              </p:nvSpPr>
              <p:spPr>
                <a:xfrm>
                  <a:off x="-76696" y="1249852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decorated </a:t>
                  </a:r>
                  <a:r>
                    <a:rPr lang="en-US" sz="1050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coenosteum</a:t>
                  </a:r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11A164-6A33-B563-22CB-9D9A4C0E7B23}"/>
                    </a:ext>
                  </a:extLst>
                </p:cNvPr>
                <p:cNvSpPr txBox="1"/>
                <p:nvPr/>
              </p:nvSpPr>
              <p:spPr>
                <a:xfrm>
                  <a:off x="1200546" y="1860438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theca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561C9F-FFEC-D732-E5D6-0770DC1742A3}"/>
                    </a:ext>
                  </a:extLst>
                </p:cNvPr>
                <p:cNvSpPr txBox="1"/>
                <p:nvPr/>
              </p:nvSpPr>
              <p:spPr>
                <a:xfrm>
                  <a:off x="889136" y="3638465"/>
                  <a:ext cx="116034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pristine corallite</a:t>
                  </a: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D995A6E-EC04-B7B6-FAC3-820CBEE45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019265" y="1030524"/>
                  <a:ext cx="267458" cy="19213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73AA142-704F-74DE-D0F2-D5036B73B38D}"/>
                    </a:ext>
                  </a:extLst>
                </p:cNvPr>
                <p:cNvSpPr txBox="1"/>
                <p:nvPr/>
              </p:nvSpPr>
              <p:spPr>
                <a:xfrm>
                  <a:off x="1610689" y="3954857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decorated </a:t>
                  </a:r>
                  <a:r>
                    <a:rPr lang="en-US" sz="1050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coenosteum</a:t>
                  </a:r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E948DE1-9EE9-D7D4-7370-7B620696C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40440" y="2440043"/>
                  <a:ext cx="344605" cy="11703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D2ED54B-EFC6-F262-8F7B-0344A4F16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7140" y="1426937"/>
                  <a:ext cx="471730" cy="11205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B5AF9FD-CAC9-42FB-BE11-E18A9BEB15D8}"/>
                    </a:ext>
                  </a:extLst>
                </p:cNvPr>
                <p:cNvSpPr txBox="1"/>
                <p:nvPr/>
              </p:nvSpPr>
              <p:spPr>
                <a:xfrm>
                  <a:off x="4495813" y="1376324"/>
                  <a:ext cx="115536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thin trabeculae </a:t>
                  </a: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EC2F69F-0E39-80D6-9D2C-D181C2F20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2060" y="1640733"/>
                  <a:ext cx="196593" cy="17311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ED65F66E-77FE-9FE1-31C3-5E1C68D9C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4134" y="2437449"/>
                  <a:ext cx="129296" cy="1841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152FA951-1FDF-C085-33A8-27FABF85B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015" y="2374219"/>
                  <a:ext cx="95959" cy="24867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Circle: Hollow 42">
                  <a:extLst>
                    <a:ext uri="{FF2B5EF4-FFF2-40B4-BE49-F238E27FC236}">
                      <a16:creationId xmlns:a16="http://schemas.microsoft.com/office/drawing/2014/main" id="{3B807374-6D3D-4583-B468-52207AFD5B03}"/>
                    </a:ext>
                  </a:extLst>
                </p:cNvPr>
                <p:cNvSpPr/>
                <p:nvPr/>
              </p:nvSpPr>
              <p:spPr>
                <a:xfrm>
                  <a:off x="568653" y="2106160"/>
                  <a:ext cx="1030948" cy="941948"/>
                </a:xfrm>
                <a:prstGeom prst="donut">
                  <a:avLst>
                    <a:gd name="adj" fmla="val 24972"/>
                  </a:avLst>
                </a:prstGeom>
                <a:noFill/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D380E3-F279-2AA6-0DAC-A98310DC3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95456" y="2069431"/>
                  <a:ext cx="168420" cy="14789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5A346358-07F8-49B5-52CB-6F1DC56F8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3597" y="2271935"/>
                  <a:ext cx="51711" cy="19282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CF42CB3-0ED7-662E-C8E0-045EAA58A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65353" y="4326392"/>
                  <a:ext cx="109147" cy="40197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8873F5-5F45-0AFD-4390-3B291F6396ED}"/>
                    </a:ext>
                  </a:extLst>
                </p:cNvPr>
                <p:cNvSpPr txBox="1"/>
                <p:nvPr/>
              </p:nvSpPr>
              <p:spPr>
                <a:xfrm>
                  <a:off x="1176372" y="564434"/>
                  <a:ext cx="179336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pristine corallite</a:t>
                  </a: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F741D73-9826-7E93-FF2D-7CED73036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47179" y="1489519"/>
                  <a:ext cx="458484" cy="52246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1B3B43B-9C68-84B7-D7B1-894DB7DCFF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19056" y="2185198"/>
                  <a:ext cx="588529" cy="17981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40DA4A0-D86B-5119-D0E6-17DF29802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19056" y="2178848"/>
                  <a:ext cx="143462" cy="28591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F7503B2-F815-6F94-2D1C-37CB47EE54AE}"/>
                    </a:ext>
                  </a:extLst>
                </p:cNvPr>
                <p:cNvSpPr txBox="1"/>
                <p:nvPr/>
              </p:nvSpPr>
              <p:spPr>
                <a:xfrm>
                  <a:off x="7925395" y="641588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skeletal cavities</a:t>
                  </a:r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9BC535F1-C976-56F8-044A-9C767A8FF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3941" y="1031307"/>
                  <a:ext cx="85265" cy="24004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EDD5199-E218-69DE-364A-34DBAC2A4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72561" y="3810812"/>
                  <a:ext cx="80770" cy="51175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9956CAE9-18F7-090D-9F64-E020FFE9A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8138" y="5099908"/>
                  <a:ext cx="169174" cy="17240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C7F0C65-402D-D0C4-E96D-F178A196FB4B}"/>
                    </a:ext>
                  </a:extLst>
                </p:cNvPr>
                <p:cNvSpPr/>
                <p:nvPr/>
              </p:nvSpPr>
              <p:spPr>
                <a:xfrm>
                  <a:off x="3275875" y="3224364"/>
                  <a:ext cx="1572349" cy="573007"/>
                </a:xfrm>
                <a:custGeom>
                  <a:avLst/>
                  <a:gdLst>
                    <a:gd name="connsiteX0" fmla="*/ 31758 w 1579570"/>
                    <a:gd name="connsiteY0" fmla="*/ 14287 h 576262"/>
                    <a:gd name="connsiteX1" fmla="*/ 7945 w 1579570"/>
                    <a:gd name="connsiteY1" fmla="*/ 228600 h 576262"/>
                    <a:gd name="connsiteX2" fmla="*/ 41283 w 1579570"/>
                    <a:gd name="connsiteY2" fmla="*/ 304800 h 576262"/>
                    <a:gd name="connsiteX3" fmla="*/ 69858 w 1579570"/>
                    <a:gd name="connsiteY3" fmla="*/ 347662 h 576262"/>
                    <a:gd name="connsiteX4" fmla="*/ 84145 w 1579570"/>
                    <a:gd name="connsiteY4" fmla="*/ 371475 h 576262"/>
                    <a:gd name="connsiteX5" fmla="*/ 131770 w 1579570"/>
                    <a:gd name="connsiteY5" fmla="*/ 419100 h 576262"/>
                    <a:gd name="connsiteX6" fmla="*/ 141295 w 1579570"/>
                    <a:gd name="connsiteY6" fmla="*/ 433387 h 576262"/>
                    <a:gd name="connsiteX7" fmla="*/ 179395 w 1579570"/>
                    <a:gd name="connsiteY7" fmla="*/ 466725 h 576262"/>
                    <a:gd name="connsiteX8" fmla="*/ 203208 w 1579570"/>
                    <a:gd name="connsiteY8" fmla="*/ 490537 h 576262"/>
                    <a:gd name="connsiteX9" fmla="*/ 227020 w 1579570"/>
                    <a:gd name="connsiteY9" fmla="*/ 509587 h 576262"/>
                    <a:gd name="connsiteX10" fmla="*/ 284170 w 1579570"/>
                    <a:gd name="connsiteY10" fmla="*/ 561975 h 576262"/>
                    <a:gd name="connsiteX11" fmla="*/ 298458 w 1579570"/>
                    <a:gd name="connsiteY11" fmla="*/ 566737 h 576262"/>
                    <a:gd name="connsiteX12" fmla="*/ 369895 w 1579570"/>
                    <a:gd name="connsiteY12" fmla="*/ 576262 h 576262"/>
                    <a:gd name="connsiteX13" fmla="*/ 446095 w 1579570"/>
                    <a:gd name="connsiteY13" fmla="*/ 552450 h 576262"/>
                    <a:gd name="connsiteX14" fmla="*/ 484195 w 1579570"/>
                    <a:gd name="connsiteY14" fmla="*/ 523875 h 576262"/>
                    <a:gd name="connsiteX15" fmla="*/ 503245 w 1579570"/>
                    <a:gd name="connsiteY15" fmla="*/ 514350 h 576262"/>
                    <a:gd name="connsiteX16" fmla="*/ 546108 w 1579570"/>
                    <a:gd name="connsiteY16" fmla="*/ 485775 h 576262"/>
                    <a:gd name="connsiteX17" fmla="*/ 574683 w 1579570"/>
                    <a:gd name="connsiteY17" fmla="*/ 476250 h 576262"/>
                    <a:gd name="connsiteX18" fmla="*/ 622308 w 1579570"/>
                    <a:gd name="connsiteY18" fmla="*/ 452437 h 576262"/>
                    <a:gd name="connsiteX19" fmla="*/ 636595 w 1579570"/>
                    <a:gd name="connsiteY19" fmla="*/ 442912 h 576262"/>
                    <a:gd name="connsiteX20" fmla="*/ 660408 w 1579570"/>
                    <a:gd name="connsiteY20" fmla="*/ 433387 h 576262"/>
                    <a:gd name="connsiteX21" fmla="*/ 746133 w 1579570"/>
                    <a:gd name="connsiteY21" fmla="*/ 419100 h 576262"/>
                    <a:gd name="connsiteX22" fmla="*/ 874720 w 1579570"/>
                    <a:gd name="connsiteY22" fmla="*/ 414337 h 576262"/>
                    <a:gd name="connsiteX23" fmla="*/ 974733 w 1579570"/>
                    <a:gd name="connsiteY23" fmla="*/ 419100 h 576262"/>
                    <a:gd name="connsiteX24" fmla="*/ 1017595 w 1579570"/>
                    <a:gd name="connsiteY24" fmla="*/ 433387 h 576262"/>
                    <a:gd name="connsiteX25" fmla="*/ 1031883 w 1579570"/>
                    <a:gd name="connsiteY25" fmla="*/ 438150 h 576262"/>
                    <a:gd name="connsiteX26" fmla="*/ 1065220 w 1579570"/>
                    <a:gd name="connsiteY26" fmla="*/ 457200 h 576262"/>
                    <a:gd name="connsiteX27" fmla="*/ 1084270 w 1579570"/>
                    <a:gd name="connsiteY27" fmla="*/ 461962 h 576262"/>
                    <a:gd name="connsiteX28" fmla="*/ 1112845 w 1579570"/>
                    <a:gd name="connsiteY28" fmla="*/ 476250 h 576262"/>
                    <a:gd name="connsiteX29" fmla="*/ 1127133 w 1579570"/>
                    <a:gd name="connsiteY29" fmla="*/ 481012 h 576262"/>
                    <a:gd name="connsiteX30" fmla="*/ 1160470 w 1579570"/>
                    <a:gd name="connsiteY30" fmla="*/ 495300 h 576262"/>
                    <a:gd name="connsiteX31" fmla="*/ 1193808 w 1579570"/>
                    <a:gd name="connsiteY31" fmla="*/ 514350 h 576262"/>
                    <a:gd name="connsiteX32" fmla="*/ 1222383 w 1579570"/>
                    <a:gd name="connsiteY32" fmla="*/ 533400 h 576262"/>
                    <a:gd name="connsiteX33" fmla="*/ 1274770 w 1579570"/>
                    <a:gd name="connsiteY33" fmla="*/ 547687 h 576262"/>
                    <a:gd name="connsiteX34" fmla="*/ 1384308 w 1579570"/>
                    <a:gd name="connsiteY34" fmla="*/ 538162 h 576262"/>
                    <a:gd name="connsiteX35" fmla="*/ 1436695 w 1579570"/>
                    <a:gd name="connsiteY35" fmla="*/ 533400 h 576262"/>
                    <a:gd name="connsiteX36" fmla="*/ 1484320 w 1579570"/>
                    <a:gd name="connsiteY36" fmla="*/ 519112 h 576262"/>
                    <a:gd name="connsiteX37" fmla="*/ 1498608 w 1579570"/>
                    <a:gd name="connsiteY37" fmla="*/ 504825 h 576262"/>
                    <a:gd name="connsiteX38" fmla="*/ 1536708 w 1579570"/>
                    <a:gd name="connsiteY38" fmla="*/ 457200 h 576262"/>
                    <a:gd name="connsiteX39" fmla="*/ 1560520 w 1579570"/>
                    <a:gd name="connsiteY39" fmla="*/ 419100 h 576262"/>
                    <a:gd name="connsiteX40" fmla="*/ 1570045 w 1579570"/>
                    <a:gd name="connsiteY40" fmla="*/ 390525 h 576262"/>
                    <a:gd name="connsiteX41" fmla="*/ 1574808 w 1579570"/>
                    <a:gd name="connsiteY41" fmla="*/ 357187 h 576262"/>
                    <a:gd name="connsiteX42" fmla="*/ 1579570 w 1579570"/>
                    <a:gd name="connsiteY42" fmla="*/ 333375 h 576262"/>
                    <a:gd name="connsiteX43" fmla="*/ 1574808 w 1579570"/>
                    <a:gd name="connsiteY43" fmla="*/ 300037 h 576262"/>
                    <a:gd name="connsiteX44" fmla="*/ 1560520 w 1579570"/>
                    <a:gd name="connsiteY44" fmla="*/ 276225 h 576262"/>
                    <a:gd name="connsiteX45" fmla="*/ 1550995 w 1579570"/>
                    <a:gd name="connsiteY45" fmla="*/ 257175 h 576262"/>
                    <a:gd name="connsiteX46" fmla="*/ 1474795 w 1579570"/>
                    <a:gd name="connsiteY46" fmla="*/ 180975 h 576262"/>
                    <a:gd name="connsiteX47" fmla="*/ 1450983 w 1579570"/>
                    <a:gd name="connsiteY47" fmla="*/ 161925 h 576262"/>
                    <a:gd name="connsiteX48" fmla="*/ 1393833 w 1579570"/>
                    <a:gd name="connsiteY48" fmla="*/ 119062 h 576262"/>
                    <a:gd name="connsiteX49" fmla="*/ 1360495 w 1579570"/>
                    <a:gd name="connsiteY49" fmla="*/ 104775 h 576262"/>
                    <a:gd name="connsiteX50" fmla="*/ 1331920 w 1579570"/>
                    <a:gd name="connsiteY50" fmla="*/ 90487 h 576262"/>
                    <a:gd name="connsiteX51" fmla="*/ 1274770 w 1579570"/>
                    <a:gd name="connsiteY51" fmla="*/ 76200 h 576262"/>
                    <a:gd name="connsiteX52" fmla="*/ 1250958 w 1579570"/>
                    <a:gd name="connsiteY52" fmla="*/ 66675 h 576262"/>
                    <a:gd name="connsiteX53" fmla="*/ 1217620 w 1579570"/>
                    <a:gd name="connsiteY53" fmla="*/ 57150 h 576262"/>
                    <a:gd name="connsiteX54" fmla="*/ 1165233 w 1579570"/>
                    <a:gd name="connsiteY54" fmla="*/ 33337 h 576262"/>
                    <a:gd name="connsiteX55" fmla="*/ 1122370 w 1579570"/>
                    <a:gd name="connsiteY55" fmla="*/ 23812 h 576262"/>
                    <a:gd name="connsiteX56" fmla="*/ 1108083 w 1579570"/>
                    <a:gd name="connsiteY56" fmla="*/ 19050 h 576262"/>
                    <a:gd name="connsiteX57" fmla="*/ 1074745 w 1579570"/>
                    <a:gd name="connsiteY57" fmla="*/ 14287 h 576262"/>
                    <a:gd name="connsiteX58" fmla="*/ 974733 w 1579570"/>
                    <a:gd name="connsiteY58" fmla="*/ 0 h 576262"/>
                    <a:gd name="connsiteX59" fmla="*/ 817570 w 1579570"/>
                    <a:gd name="connsiteY59" fmla="*/ 4762 h 576262"/>
                    <a:gd name="connsiteX60" fmla="*/ 746133 w 1579570"/>
                    <a:gd name="connsiteY60" fmla="*/ 14287 h 576262"/>
                    <a:gd name="connsiteX61" fmla="*/ 717558 w 1579570"/>
                    <a:gd name="connsiteY61" fmla="*/ 19050 h 576262"/>
                    <a:gd name="connsiteX62" fmla="*/ 641358 w 1579570"/>
                    <a:gd name="connsiteY62" fmla="*/ 23812 h 576262"/>
                    <a:gd name="connsiteX63" fmla="*/ 117483 w 1579570"/>
                    <a:gd name="connsiteY63" fmla="*/ 28575 h 576262"/>
                    <a:gd name="connsiteX64" fmla="*/ 31758 w 1579570"/>
                    <a:gd name="connsiteY64" fmla="*/ 14287 h 576262"/>
                    <a:gd name="connsiteX0" fmla="*/ 21831 w 1572024"/>
                    <a:gd name="connsiteY0" fmla="*/ 42862 h 576262"/>
                    <a:gd name="connsiteX1" fmla="*/ 399 w 1572024"/>
                    <a:gd name="connsiteY1" fmla="*/ 228600 h 576262"/>
                    <a:gd name="connsiteX2" fmla="*/ 33737 w 1572024"/>
                    <a:gd name="connsiteY2" fmla="*/ 304800 h 576262"/>
                    <a:gd name="connsiteX3" fmla="*/ 62312 w 1572024"/>
                    <a:gd name="connsiteY3" fmla="*/ 347662 h 576262"/>
                    <a:gd name="connsiteX4" fmla="*/ 76599 w 1572024"/>
                    <a:gd name="connsiteY4" fmla="*/ 371475 h 576262"/>
                    <a:gd name="connsiteX5" fmla="*/ 124224 w 1572024"/>
                    <a:gd name="connsiteY5" fmla="*/ 419100 h 576262"/>
                    <a:gd name="connsiteX6" fmla="*/ 133749 w 1572024"/>
                    <a:gd name="connsiteY6" fmla="*/ 433387 h 576262"/>
                    <a:gd name="connsiteX7" fmla="*/ 171849 w 1572024"/>
                    <a:gd name="connsiteY7" fmla="*/ 466725 h 576262"/>
                    <a:gd name="connsiteX8" fmla="*/ 195662 w 1572024"/>
                    <a:gd name="connsiteY8" fmla="*/ 490537 h 576262"/>
                    <a:gd name="connsiteX9" fmla="*/ 219474 w 1572024"/>
                    <a:gd name="connsiteY9" fmla="*/ 509587 h 576262"/>
                    <a:gd name="connsiteX10" fmla="*/ 276624 w 1572024"/>
                    <a:gd name="connsiteY10" fmla="*/ 561975 h 576262"/>
                    <a:gd name="connsiteX11" fmla="*/ 290912 w 1572024"/>
                    <a:gd name="connsiteY11" fmla="*/ 566737 h 576262"/>
                    <a:gd name="connsiteX12" fmla="*/ 362349 w 1572024"/>
                    <a:gd name="connsiteY12" fmla="*/ 576262 h 576262"/>
                    <a:gd name="connsiteX13" fmla="*/ 438549 w 1572024"/>
                    <a:gd name="connsiteY13" fmla="*/ 552450 h 576262"/>
                    <a:gd name="connsiteX14" fmla="*/ 476649 w 1572024"/>
                    <a:gd name="connsiteY14" fmla="*/ 523875 h 576262"/>
                    <a:gd name="connsiteX15" fmla="*/ 495699 w 1572024"/>
                    <a:gd name="connsiteY15" fmla="*/ 514350 h 576262"/>
                    <a:gd name="connsiteX16" fmla="*/ 538562 w 1572024"/>
                    <a:gd name="connsiteY16" fmla="*/ 485775 h 576262"/>
                    <a:gd name="connsiteX17" fmla="*/ 567137 w 1572024"/>
                    <a:gd name="connsiteY17" fmla="*/ 476250 h 576262"/>
                    <a:gd name="connsiteX18" fmla="*/ 614762 w 1572024"/>
                    <a:gd name="connsiteY18" fmla="*/ 452437 h 576262"/>
                    <a:gd name="connsiteX19" fmla="*/ 629049 w 1572024"/>
                    <a:gd name="connsiteY19" fmla="*/ 442912 h 576262"/>
                    <a:gd name="connsiteX20" fmla="*/ 652862 w 1572024"/>
                    <a:gd name="connsiteY20" fmla="*/ 433387 h 576262"/>
                    <a:gd name="connsiteX21" fmla="*/ 738587 w 1572024"/>
                    <a:gd name="connsiteY21" fmla="*/ 419100 h 576262"/>
                    <a:gd name="connsiteX22" fmla="*/ 867174 w 1572024"/>
                    <a:gd name="connsiteY22" fmla="*/ 414337 h 576262"/>
                    <a:gd name="connsiteX23" fmla="*/ 967187 w 1572024"/>
                    <a:gd name="connsiteY23" fmla="*/ 419100 h 576262"/>
                    <a:gd name="connsiteX24" fmla="*/ 1010049 w 1572024"/>
                    <a:gd name="connsiteY24" fmla="*/ 433387 h 576262"/>
                    <a:gd name="connsiteX25" fmla="*/ 1024337 w 1572024"/>
                    <a:gd name="connsiteY25" fmla="*/ 438150 h 576262"/>
                    <a:gd name="connsiteX26" fmla="*/ 1057674 w 1572024"/>
                    <a:gd name="connsiteY26" fmla="*/ 457200 h 576262"/>
                    <a:gd name="connsiteX27" fmla="*/ 1076724 w 1572024"/>
                    <a:gd name="connsiteY27" fmla="*/ 461962 h 576262"/>
                    <a:gd name="connsiteX28" fmla="*/ 1105299 w 1572024"/>
                    <a:gd name="connsiteY28" fmla="*/ 476250 h 576262"/>
                    <a:gd name="connsiteX29" fmla="*/ 1119587 w 1572024"/>
                    <a:gd name="connsiteY29" fmla="*/ 481012 h 576262"/>
                    <a:gd name="connsiteX30" fmla="*/ 1152924 w 1572024"/>
                    <a:gd name="connsiteY30" fmla="*/ 495300 h 576262"/>
                    <a:gd name="connsiteX31" fmla="*/ 1186262 w 1572024"/>
                    <a:gd name="connsiteY31" fmla="*/ 514350 h 576262"/>
                    <a:gd name="connsiteX32" fmla="*/ 1214837 w 1572024"/>
                    <a:gd name="connsiteY32" fmla="*/ 533400 h 576262"/>
                    <a:gd name="connsiteX33" fmla="*/ 1267224 w 1572024"/>
                    <a:gd name="connsiteY33" fmla="*/ 547687 h 576262"/>
                    <a:gd name="connsiteX34" fmla="*/ 1376762 w 1572024"/>
                    <a:gd name="connsiteY34" fmla="*/ 538162 h 576262"/>
                    <a:gd name="connsiteX35" fmla="*/ 1429149 w 1572024"/>
                    <a:gd name="connsiteY35" fmla="*/ 533400 h 576262"/>
                    <a:gd name="connsiteX36" fmla="*/ 1476774 w 1572024"/>
                    <a:gd name="connsiteY36" fmla="*/ 519112 h 576262"/>
                    <a:gd name="connsiteX37" fmla="*/ 1491062 w 1572024"/>
                    <a:gd name="connsiteY37" fmla="*/ 504825 h 576262"/>
                    <a:gd name="connsiteX38" fmla="*/ 1529162 w 1572024"/>
                    <a:gd name="connsiteY38" fmla="*/ 457200 h 576262"/>
                    <a:gd name="connsiteX39" fmla="*/ 1552974 w 1572024"/>
                    <a:gd name="connsiteY39" fmla="*/ 419100 h 576262"/>
                    <a:gd name="connsiteX40" fmla="*/ 1562499 w 1572024"/>
                    <a:gd name="connsiteY40" fmla="*/ 390525 h 576262"/>
                    <a:gd name="connsiteX41" fmla="*/ 1567262 w 1572024"/>
                    <a:gd name="connsiteY41" fmla="*/ 357187 h 576262"/>
                    <a:gd name="connsiteX42" fmla="*/ 1572024 w 1572024"/>
                    <a:gd name="connsiteY42" fmla="*/ 333375 h 576262"/>
                    <a:gd name="connsiteX43" fmla="*/ 1567262 w 1572024"/>
                    <a:gd name="connsiteY43" fmla="*/ 300037 h 576262"/>
                    <a:gd name="connsiteX44" fmla="*/ 1552974 w 1572024"/>
                    <a:gd name="connsiteY44" fmla="*/ 276225 h 576262"/>
                    <a:gd name="connsiteX45" fmla="*/ 1543449 w 1572024"/>
                    <a:gd name="connsiteY45" fmla="*/ 257175 h 576262"/>
                    <a:gd name="connsiteX46" fmla="*/ 1467249 w 1572024"/>
                    <a:gd name="connsiteY46" fmla="*/ 180975 h 576262"/>
                    <a:gd name="connsiteX47" fmla="*/ 1443437 w 1572024"/>
                    <a:gd name="connsiteY47" fmla="*/ 161925 h 576262"/>
                    <a:gd name="connsiteX48" fmla="*/ 1386287 w 1572024"/>
                    <a:gd name="connsiteY48" fmla="*/ 119062 h 576262"/>
                    <a:gd name="connsiteX49" fmla="*/ 1352949 w 1572024"/>
                    <a:gd name="connsiteY49" fmla="*/ 104775 h 576262"/>
                    <a:gd name="connsiteX50" fmla="*/ 1324374 w 1572024"/>
                    <a:gd name="connsiteY50" fmla="*/ 90487 h 576262"/>
                    <a:gd name="connsiteX51" fmla="*/ 1267224 w 1572024"/>
                    <a:gd name="connsiteY51" fmla="*/ 76200 h 576262"/>
                    <a:gd name="connsiteX52" fmla="*/ 1243412 w 1572024"/>
                    <a:gd name="connsiteY52" fmla="*/ 66675 h 576262"/>
                    <a:gd name="connsiteX53" fmla="*/ 1210074 w 1572024"/>
                    <a:gd name="connsiteY53" fmla="*/ 57150 h 576262"/>
                    <a:gd name="connsiteX54" fmla="*/ 1157687 w 1572024"/>
                    <a:gd name="connsiteY54" fmla="*/ 33337 h 576262"/>
                    <a:gd name="connsiteX55" fmla="*/ 1114824 w 1572024"/>
                    <a:gd name="connsiteY55" fmla="*/ 23812 h 576262"/>
                    <a:gd name="connsiteX56" fmla="*/ 1100537 w 1572024"/>
                    <a:gd name="connsiteY56" fmla="*/ 19050 h 576262"/>
                    <a:gd name="connsiteX57" fmla="*/ 1067199 w 1572024"/>
                    <a:gd name="connsiteY57" fmla="*/ 14287 h 576262"/>
                    <a:gd name="connsiteX58" fmla="*/ 967187 w 1572024"/>
                    <a:gd name="connsiteY58" fmla="*/ 0 h 576262"/>
                    <a:gd name="connsiteX59" fmla="*/ 810024 w 1572024"/>
                    <a:gd name="connsiteY59" fmla="*/ 4762 h 576262"/>
                    <a:gd name="connsiteX60" fmla="*/ 738587 w 1572024"/>
                    <a:gd name="connsiteY60" fmla="*/ 14287 h 576262"/>
                    <a:gd name="connsiteX61" fmla="*/ 710012 w 1572024"/>
                    <a:gd name="connsiteY61" fmla="*/ 19050 h 576262"/>
                    <a:gd name="connsiteX62" fmla="*/ 633812 w 1572024"/>
                    <a:gd name="connsiteY62" fmla="*/ 23812 h 576262"/>
                    <a:gd name="connsiteX63" fmla="*/ 109937 w 1572024"/>
                    <a:gd name="connsiteY63" fmla="*/ 28575 h 576262"/>
                    <a:gd name="connsiteX64" fmla="*/ 21831 w 1572024"/>
                    <a:gd name="connsiteY64" fmla="*/ 42862 h 576262"/>
                    <a:gd name="connsiteX0" fmla="*/ 19741 w 1572315"/>
                    <a:gd name="connsiteY0" fmla="*/ 71437 h 576262"/>
                    <a:gd name="connsiteX1" fmla="*/ 690 w 1572315"/>
                    <a:gd name="connsiteY1" fmla="*/ 228600 h 576262"/>
                    <a:gd name="connsiteX2" fmla="*/ 34028 w 1572315"/>
                    <a:gd name="connsiteY2" fmla="*/ 304800 h 576262"/>
                    <a:gd name="connsiteX3" fmla="*/ 62603 w 1572315"/>
                    <a:gd name="connsiteY3" fmla="*/ 347662 h 576262"/>
                    <a:gd name="connsiteX4" fmla="*/ 76890 w 1572315"/>
                    <a:gd name="connsiteY4" fmla="*/ 371475 h 576262"/>
                    <a:gd name="connsiteX5" fmla="*/ 124515 w 1572315"/>
                    <a:gd name="connsiteY5" fmla="*/ 419100 h 576262"/>
                    <a:gd name="connsiteX6" fmla="*/ 134040 w 1572315"/>
                    <a:gd name="connsiteY6" fmla="*/ 433387 h 576262"/>
                    <a:gd name="connsiteX7" fmla="*/ 172140 w 1572315"/>
                    <a:gd name="connsiteY7" fmla="*/ 466725 h 576262"/>
                    <a:gd name="connsiteX8" fmla="*/ 195953 w 1572315"/>
                    <a:gd name="connsiteY8" fmla="*/ 490537 h 576262"/>
                    <a:gd name="connsiteX9" fmla="*/ 219765 w 1572315"/>
                    <a:gd name="connsiteY9" fmla="*/ 509587 h 576262"/>
                    <a:gd name="connsiteX10" fmla="*/ 276915 w 1572315"/>
                    <a:gd name="connsiteY10" fmla="*/ 561975 h 576262"/>
                    <a:gd name="connsiteX11" fmla="*/ 291203 w 1572315"/>
                    <a:gd name="connsiteY11" fmla="*/ 566737 h 576262"/>
                    <a:gd name="connsiteX12" fmla="*/ 362640 w 1572315"/>
                    <a:gd name="connsiteY12" fmla="*/ 576262 h 576262"/>
                    <a:gd name="connsiteX13" fmla="*/ 438840 w 1572315"/>
                    <a:gd name="connsiteY13" fmla="*/ 552450 h 576262"/>
                    <a:gd name="connsiteX14" fmla="*/ 476940 w 1572315"/>
                    <a:gd name="connsiteY14" fmla="*/ 523875 h 576262"/>
                    <a:gd name="connsiteX15" fmla="*/ 495990 w 1572315"/>
                    <a:gd name="connsiteY15" fmla="*/ 514350 h 576262"/>
                    <a:gd name="connsiteX16" fmla="*/ 538853 w 1572315"/>
                    <a:gd name="connsiteY16" fmla="*/ 485775 h 576262"/>
                    <a:gd name="connsiteX17" fmla="*/ 567428 w 1572315"/>
                    <a:gd name="connsiteY17" fmla="*/ 476250 h 576262"/>
                    <a:gd name="connsiteX18" fmla="*/ 615053 w 1572315"/>
                    <a:gd name="connsiteY18" fmla="*/ 452437 h 576262"/>
                    <a:gd name="connsiteX19" fmla="*/ 629340 w 1572315"/>
                    <a:gd name="connsiteY19" fmla="*/ 442912 h 576262"/>
                    <a:gd name="connsiteX20" fmla="*/ 653153 w 1572315"/>
                    <a:gd name="connsiteY20" fmla="*/ 433387 h 576262"/>
                    <a:gd name="connsiteX21" fmla="*/ 738878 w 1572315"/>
                    <a:gd name="connsiteY21" fmla="*/ 419100 h 576262"/>
                    <a:gd name="connsiteX22" fmla="*/ 867465 w 1572315"/>
                    <a:gd name="connsiteY22" fmla="*/ 414337 h 576262"/>
                    <a:gd name="connsiteX23" fmla="*/ 967478 w 1572315"/>
                    <a:gd name="connsiteY23" fmla="*/ 419100 h 576262"/>
                    <a:gd name="connsiteX24" fmla="*/ 1010340 w 1572315"/>
                    <a:gd name="connsiteY24" fmla="*/ 433387 h 576262"/>
                    <a:gd name="connsiteX25" fmla="*/ 1024628 w 1572315"/>
                    <a:gd name="connsiteY25" fmla="*/ 438150 h 576262"/>
                    <a:gd name="connsiteX26" fmla="*/ 1057965 w 1572315"/>
                    <a:gd name="connsiteY26" fmla="*/ 457200 h 576262"/>
                    <a:gd name="connsiteX27" fmla="*/ 1077015 w 1572315"/>
                    <a:gd name="connsiteY27" fmla="*/ 461962 h 576262"/>
                    <a:gd name="connsiteX28" fmla="*/ 1105590 w 1572315"/>
                    <a:gd name="connsiteY28" fmla="*/ 476250 h 576262"/>
                    <a:gd name="connsiteX29" fmla="*/ 1119878 w 1572315"/>
                    <a:gd name="connsiteY29" fmla="*/ 481012 h 576262"/>
                    <a:gd name="connsiteX30" fmla="*/ 1153215 w 1572315"/>
                    <a:gd name="connsiteY30" fmla="*/ 495300 h 576262"/>
                    <a:gd name="connsiteX31" fmla="*/ 1186553 w 1572315"/>
                    <a:gd name="connsiteY31" fmla="*/ 514350 h 576262"/>
                    <a:gd name="connsiteX32" fmla="*/ 1215128 w 1572315"/>
                    <a:gd name="connsiteY32" fmla="*/ 533400 h 576262"/>
                    <a:gd name="connsiteX33" fmla="*/ 1267515 w 1572315"/>
                    <a:gd name="connsiteY33" fmla="*/ 547687 h 576262"/>
                    <a:gd name="connsiteX34" fmla="*/ 1377053 w 1572315"/>
                    <a:gd name="connsiteY34" fmla="*/ 538162 h 576262"/>
                    <a:gd name="connsiteX35" fmla="*/ 1429440 w 1572315"/>
                    <a:gd name="connsiteY35" fmla="*/ 533400 h 576262"/>
                    <a:gd name="connsiteX36" fmla="*/ 1477065 w 1572315"/>
                    <a:gd name="connsiteY36" fmla="*/ 519112 h 576262"/>
                    <a:gd name="connsiteX37" fmla="*/ 1491353 w 1572315"/>
                    <a:gd name="connsiteY37" fmla="*/ 504825 h 576262"/>
                    <a:gd name="connsiteX38" fmla="*/ 1529453 w 1572315"/>
                    <a:gd name="connsiteY38" fmla="*/ 457200 h 576262"/>
                    <a:gd name="connsiteX39" fmla="*/ 1553265 w 1572315"/>
                    <a:gd name="connsiteY39" fmla="*/ 419100 h 576262"/>
                    <a:gd name="connsiteX40" fmla="*/ 1562790 w 1572315"/>
                    <a:gd name="connsiteY40" fmla="*/ 390525 h 576262"/>
                    <a:gd name="connsiteX41" fmla="*/ 1567553 w 1572315"/>
                    <a:gd name="connsiteY41" fmla="*/ 357187 h 576262"/>
                    <a:gd name="connsiteX42" fmla="*/ 1572315 w 1572315"/>
                    <a:gd name="connsiteY42" fmla="*/ 333375 h 576262"/>
                    <a:gd name="connsiteX43" fmla="*/ 1567553 w 1572315"/>
                    <a:gd name="connsiteY43" fmla="*/ 300037 h 576262"/>
                    <a:gd name="connsiteX44" fmla="*/ 1553265 w 1572315"/>
                    <a:gd name="connsiteY44" fmla="*/ 276225 h 576262"/>
                    <a:gd name="connsiteX45" fmla="*/ 1543740 w 1572315"/>
                    <a:gd name="connsiteY45" fmla="*/ 257175 h 576262"/>
                    <a:gd name="connsiteX46" fmla="*/ 1467540 w 1572315"/>
                    <a:gd name="connsiteY46" fmla="*/ 180975 h 576262"/>
                    <a:gd name="connsiteX47" fmla="*/ 1443728 w 1572315"/>
                    <a:gd name="connsiteY47" fmla="*/ 161925 h 576262"/>
                    <a:gd name="connsiteX48" fmla="*/ 1386578 w 1572315"/>
                    <a:gd name="connsiteY48" fmla="*/ 119062 h 576262"/>
                    <a:gd name="connsiteX49" fmla="*/ 1353240 w 1572315"/>
                    <a:gd name="connsiteY49" fmla="*/ 104775 h 576262"/>
                    <a:gd name="connsiteX50" fmla="*/ 1324665 w 1572315"/>
                    <a:gd name="connsiteY50" fmla="*/ 90487 h 576262"/>
                    <a:gd name="connsiteX51" fmla="*/ 1267515 w 1572315"/>
                    <a:gd name="connsiteY51" fmla="*/ 76200 h 576262"/>
                    <a:gd name="connsiteX52" fmla="*/ 1243703 w 1572315"/>
                    <a:gd name="connsiteY52" fmla="*/ 66675 h 576262"/>
                    <a:gd name="connsiteX53" fmla="*/ 1210365 w 1572315"/>
                    <a:gd name="connsiteY53" fmla="*/ 57150 h 576262"/>
                    <a:gd name="connsiteX54" fmla="*/ 1157978 w 1572315"/>
                    <a:gd name="connsiteY54" fmla="*/ 33337 h 576262"/>
                    <a:gd name="connsiteX55" fmla="*/ 1115115 w 1572315"/>
                    <a:gd name="connsiteY55" fmla="*/ 23812 h 576262"/>
                    <a:gd name="connsiteX56" fmla="*/ 1100828 w 1572315"/>
                    <a:gd name="connsiteY56" fmla="*/ 19050 h 576262"/>
                    <a:gd name="connsiteX57" fmla="*/ 1067490 w 1572315"/>
                    <a:gd name="connsiteY57" fmla="*/ 14287 h 576262"/>
                    <a:gd name="connsiteX58" fmla="*/ 967478 w 1572315"/>
                    <a:gd name="connsiteY58" fmla="*/ 0 h 576262"/>
                    <a:gd name="connsiteX59" fmla="*/ 810315 w 1572315"/>
                    <a:gd name="connsiteY59" fmla="*/ 4762 h 576262"/>
                    <a:gd name="connsiteX60" fmla="*/ 738878 w 1572315"/>
                    <a:gd name="connsiteY60" fmla="*/ 14287 h 576262"/>
                    <a:gd name="connsiteX61" fmla="*/ 710303 w 1572315"/>
                    <a:gd name="connsiteY61" fmla="*/ 19050 h 576262"/>
                    <a:gd name="connsiteX62" fmla="*/ 634103 w 1572315"/>
                    <a:gd name="connsiteY62" fmla="*/ 23812 h 576262"/>
                    <a:gd name="connsiteX63" fmla="*/ 110228 w 1572315"/>
                    <a:gd name="connsiteY63" fmla="*/ 28575 h 576262"/>
                    <a:gd name="connsiteX64" fmla="*/ 19741 w 1572315"/>
                    <a:gd name="connsiteY64" fmla="*/ 71437 h 576262"/>
                    <a:gd name="connsiteX0" fmla="*/ 19741 w 1572315"/>
                    <a:gd name="connsiteY0" fmla="*/ 66675 h 571500"/>
                    <a:gd name="connsiteX1" fmla="*/ 690 w 1572315"/>
                    <a:gd name="connsiteY1" fmla="*/ 223838 h 571500"/>
                    <a:gd name="connsiteX2" fmla="*/ 34028 w 1572315"/>
                    <a:gd name="connsiteY2" fmla="*/ 300038 h 571500"/>
                    <a:gd name="connsiteX3" fmla="*/ 62603 w 1572315"/>
                    <a:gd name="connsiteY3" fmla="*/ 342900 h 571500"/>
                    <a:gd name="connsiteX4" fmla="*/ 76890 w 1572315"/>
                    <a:gd name="connsiteY4" fmla="*/ 366713 h 571500"/>
                    <a:gd name="connsiteX5" fmla="*/ 124515 w 1572315"/>
                    <a:gd name="connsiteY5" fmla="*/ 414338 h 571500"/>
                    <a:gd name="connsiteX6" fmla="*/ 134040 w 1572315"/>
                    <a:gd name="connsiteY6" fmla="*/ 428625 h 571500"/>
                    <a:gd name="connsiteX7" fmla="*/ 172140 w 1572315"/>
                    <a:gd name="connsiteY7" fmla="*/ 461963 h 571500"/>
                    <a:gd name="connsiteX8" fmla="*/ 195953 w 1572315"/>
                    <a:gd name="connsiteY8" fmla="*/ 485775 h 571500"/>
                    <a:gd name="connsiteX9" fmla="*/ 219765 w 1572315"/>
                    <a:gd name="connsiteY9" fmla="*/ 504825 h 571500"/>
                    <a:gd name="connsiteX10" fmla="*/ 276915 w 1572315"/>
                    <a:gd name="connsiteY10" fmla="*/ 557213 h 571500"/>
                    <a:gd name="connsiteX11" fmla="*/ 291203 w 1572315"/>
                    <a:gd name="connsiteY11" fmla="*/ 561975 h 571500"/>
                    <a:gd name="connsiteX12" fmla="*/ 362640 w 1572315"/>
                    <a:gd name="connsiteY12" fmla="*/ 571500 h 571500"/>
                    <a:gd name="connsiteX13" fmla="*/ 438840 w 1572315"/>
                    <a:gd name="connsiteY13" fmla="*/ 547688 h 571500"/>
                    <a:gd name="connsiteX14" fmla="*/ 476940 w 1572315"/>
                    <a:gd name="connsiteY14" fmla="*/ 519113 h 571500"/>
                    <a:gd name="connsiteX15" fmla="*/ 495990 w 1572315"/>
                    <a:gd name="connsiteY15" fmla="*/ 509588 h 571500"/>
                    <a:gd name="connsiteX16" fmla="*/ 538853 w 1572315"/>
                    <a:gd name="connsiteY16" fmla="*/ 481013 h 571500"/>
                    <a:gd name="connsiteX17" fmla="*/ 567428 w 1572315"/>
                    <a:gd name="connsiteY17" fmla="*/ 471488 h 571500"/>
                    <a:gd name="connsiteX18" fmla="*/ 615053 w 1572315"/>
                    <a:gd name="connsiteY18" fmla="*/ 447675 h 571500"/>
                    <a:gd name="connsiteX19" fmla="*/ 629340 w 1572315"/>
                    <a:gd name="connsiteY19" fmla="*/ 438150 h 571500"/>
                    <a:gd name="connsiteX20" fmla="*/ 653153 w 1572315"/>
                    <a:gd name="connsiteY20" fmla="*/ 428625 h 571500"/>
                    <a:gd name="connsiteX21" fmla="*/ 738878 w 1572315"/>
                    <a:gd name="connsiteY21" fmla="*/ 414338 h 571500"/>
                    <a:gd name="connsiteX22" fmla="*/ 867465 w 1572315"/>
                    <a:gd name="connsiteY22" fmla="*/ 409575 h 571500"/>
                    <a:gd name="connsiteX23" fmla="*/ 967478 w 1572315"/>
                    <a:gd name="connsiteY23" fmla="*/ 414338 h 571500"/>
                    <a:gd name="connsiteX24" fmla="*/ 1010340 w 1572315"/>
                    <a:gd name="connsiteY24" fmla="*/ 428625 h 571500"/>
                    <a:gd name="connsiteX25" fmla="*/ 1024628 w 1572315"/>
                    <a:gd name="connsiteY25" fmla="*/ 433388 h 571500"/>
                    <a:gd name="connsiteX26" fmla="*/ 1057965 w 1572315"/>
                    <a:gd name="connsiteY26" fmla="*/ 452438 h 571500"/>
                    <a:gd name="connsiteX27" fmla="*/ 1077015 w 1572315"/>
                    <a:gd name="connsiteY27" fmla="*/ 457200 h 571500"/>
                    <a:gd name="connsiteX28" fmla="*/ 1105590 w 1572315"/>
                    <a:gd name="connsiteY28" fmla="*/ 471488 h 571500"/>
                    <a:gd name="connsiteX29" fmla="*/ 1119878 w 1572315"/>
                    <a:gd name="connsiteY29" fmla="*/ 476250 h 571500"/>
                    <a:gd name="connsiteX30" fmla="*/ 1153215 w 1572315"/>
                    <a:gd name="connsiteY30" fmla="*/ 490538 h 571500"/>
                    <a:gd name="connsiteX31" fmla="*/ 1186553 w 1572315"/>
                    <a:gd name="connsiteY31" fmla="*/ 509588 h 571500"/>
                    <a:gd name="connsiteX32" fmla="*/ 1215128 w 1572315"/>
                    <a:gd name="connsiteY32" fmla="*/ 528638 h 571500"/>
                    <a:gd name="connsiteX33" fmla="*/ 1267515 w 1572315"/>
                    <a:gd name="connsiteY33" fmla="*/ 542925 h 571500"/>
                    <a:gd name="connsiteX34" fmla="*/ 1377053 w 1572315"/>
                    <a:gd name="connsiteY34" fmla="*/ 533400 h 571500"/>
                    <a:gd name="connsiteX35" fmla="*/ 1429440 w 1572315"/>
                    <a:gd name="connsiteY35" fmla="*/ 528638 h 571500"/>
                    <a:gd name="connsiteX36" fmla="*/ 1477065 w 1572315"/>
                    <a:gd name="connsiteY36" fmla="*/ 514350 h 571500"/>
                    <a:gd name="connsiteX37" fmla="*/ 1491353 w 1572315"/>
                    <a:gd name="connsiteY37" fmla="*/ 500063 h 571500"/>
                    <a:gd name="connsiteX38" fmla="*/ 1529453 w 1572315"/>
                    <a:gd name="connsiteY38" fmla="*/ 452438 h 571500"/>
                    <a:gd name="connsiteX39" fmla="*/ 1553265 w 1572315"/>
                    <a:gd name="connsiteY39" fmla="*/ 414338 h 571500"/>
                    <a:gd name="connsiteX40" fmla="*/ 1562790 w 1572315"/>
                    <a:gd name="connsiteY40" fmla="*/ 385763 h 571500"/>
                    <a:gd name="connsiteX41" fmla="*/ 1567553 w 1572315"/>
                    <a:gd name="connsiteY41" fmla="*/ 352425 h 571500"/>
                    <a:gd name="connsiteX42" fmla="*/ 1572315 w 1572315"/>
                    <a:gd name="connsiteY42" fmla="*/ 328613 h 571500"/>
                    <a:gd name="connsiteX43" fmla="*/ 1567553 w 1572315"/>
                    <a:gd name="connsiteY43" fmla="*/ 295275 h 571500"/>
                    <a:gd name="connsiteX44" fmla="*/ 1553265 w 1572315"/>
                    <a:gd name="connsiteY44" fmla="*/ 271463 h 571500"/>
                    <a:gd name="connsiteX45" fmla="*/ 1543740 w 1572315"/>
                    <a:gd name="connsiteY45" fmla="*/ 252413 h 571500"/>
                    <a:gd name="connsiteX46" fmla="*/ 1467540 w 1572315"/>
                    <a:gd name="connsiteY46" fmla="*/ 176213 h 571500"/>
                    <a:gd name="connsiteX47" fmla="*/ 1443728 w 1572315"/>
                    <a:gd name="connsiteY47" fmla="*/ 157163 h 571500"/>
                    <a:gd name="connsiteX48" fmla="*/ 1386578 w 1572315"/>
                    <a:gd name="connsiteY48" fmla="*/ 114300 h 571500"/>
                    <a:gd name="connsiteX49" fmla="*/ 1353240 w 1572315"/>
                    <a:gd name="connsiteY49" fmla="*/ 100013 h 571500"/>
                    <a:gd name="connsiteX50" fmla="*/ 1324665 w 1572315"/>
                    <a:gd name="connsiteY50" fmla="*/ 85725 h 571500"/>
                    <a:gd name="connsiteX51" fmla="*/ 1267515 w 1572315"/>
                    <a:gd name="connsiteY51" fmla="*/ 71438 h 571500"/>
                    <a:gd name="connsiteX52" fmla="*/ 1243703 w 1572315"/>
                    <a:gd name="connsiteY52" fmla="*/ 61913 h 571500"/>
                    <a:gd name="connsiteX53" fmla="*/ 1210365 w 1572315"/>
                    <a:gd name="connsiteY53" fmla="*/ 52388 h 571500"/>
                    <a:gd name="connsiteX54" fmla="*/ 1157978 w 1572315"/>
                    <a:gd name="connsiteY54" fmla="*/ 28575 h 571500"/>
                    <a:gd name="connsiteX55" fmla="*/ 1115115 w 1572315"/>
                    <a:gd name="connsiteY55" fmla="*/ 19050 h 571500"/>
                    <a:gd name="connsiteX56" fmla="*/ 1100828 w 1572315"/>
                    <a:gd name="connsiteY56" fmla="*/ 14288 h 571500"/>
                    <a:gd name="connsiteX57" fmla="*/ 1067490 w 1572315"/>
                    <a:gd name="connsiteY57" fmla="*/ 9525 h 571500"/>
                    <a:gd name="connsiteX58" fmla="*/ 972240 w 1572315"/>
                    <a:gd name="connsiteY58" fmla="*/ 7144 h 571500"/>
                    <a:gd name="connsiteX59" fmla="*/ 810315 w 1572315"/>
                    <a:gd name="connsiteY59" fmla="*/ 0 h 571500"/>
                    <a:gd name="connsiteX60" fmla="*/ 738878 w 1572315"/>
                    <a:gd name="connsiteY60" fmla="*/ 9525 h 571500"/>
                    <a:gd name="connsiteX61" fmla="*/ 710303 w 1572315"/>
                    <a:gd name="connsiteY61" fmla="*/ 14288 h 571500"/>
                    <a:gd name="connsiteX62" fmla="*/ 634103 w 1572315"/>
                    <a:gd name="connsiteY62" fmla="*/ 19050 h 571500"/>
                    <a:gd name="connsiteX63" fmla="*/ 110228 w 1572315"/>
                    <a:gd name="connsiteY63" fmla="*/ 23813 h 571500"/>
                    <a:gd name="connsiteX64" fmla="*/ 19741 w 1572315"/>
                    <a:gd name="connsiteY64" fmla="*/ 66675 h 571500"/>
                    <a:gd name="connsiteX0" fmla="*/ 19741 w 1572315"/>
                    <a:gd name="connsiteY0" fmla="*/ 59531 h 564356"/>
                    <a:gd name="connsiteX1" fmla="*/ 690 w 1572315"/>
                    <a:gd name="connsiteY1" fmla="*/ 216694 h 564356"/>
                    <a:gd name="connsiteX2" fmla="*/ 34028 w 1572315"/>
                    <a:gd name="connsiteY2" fmla="*/ 292894 h 564356"/>
                    <a:gd name="connsiteX3" fmla="*/ 62603 w 1572315"/>
                    <a:gd name="connsiteY3" fmla="*/ 335756 h 564356"/>
                    <a:gd name="connsiteX4" fmla="*/ 76890 w 1572315"/>
                    <a:gd name="connsiteY4" fmla="*/ 359569 h 564356"/>
                    <a:gd name="connsiteX5" fmla="*/ 124515 w 1572315"/>
                    <a:gd name="connsiteY5" fmla="*/ 407194 h 564356"/>
                    <a:gd name="connsiteX6" fmla="*/ 134040 w 1572315"/>
                    <a:gd name="connsiteY6" fmla="*/ 421481 h 564356"/>
                    <a:gd name="connsiteX7" fmla="*/ 172140 w 1572315"/>
                    <a:gd name="connsiteY7" fmla="*/ 454819 h 564356"/>
                    <a:gd name="connsiteX8" fmla="*/ 195953 w 1572315"/>
                    <a:gd name="connsiteY8" fmla="*/ 478631 h 564356"/>
                    <a:gd name="connsiteX9" fmla="*/ 219765 w 1572315"/>
                    <a:gd name="connsiteY9" fmla="*/ 497681 h 564356"/>
                    <a:gd name="connsiteX10" fmla="*/ 276915 w 1572315"/>
                    <a:gd name="connsiteY10" fmla="*/ 550069 h 564356"/>
                    <a:gd name="connsiteX11" fmla="*/ 291203 w 1572315"/>
                    <a:gd name="connsiteY11" fmla="*/ 554831 h 564356"/>
                    <a:gd name="connsiteX12" fmla="*/ 362640 w 1572315"/>
                    <a:gd name="connsiteY12" fmla="*/ 564356 h 564356"/>
                    <a:gd name="connsiteX13" fmla="*/ 438840 w 1572315"/>
                    <a:gd name="connsiteY13" fmla="*/ 540544 h 564356"/>
                    <a:gd name="connsiteX14" fmla="*/ 476940 w 1572315"/>
                    <a:gd name="connsiteY14" fmla="*/ 511969 h 564356"/>
                    <a:gd name="connsiteX15" fmla="*/ 495990 w 1572315"/>
                    <a:gd name="connsiteY15" fmla="*/ 502444 h 564356"/>
                    <a:gd name="connsiteX16" fmla="*/ 538853 w 1572315"/>
                    <a:gd name="connsiteY16" fmla="*/ 473869 h 564356"/>
                    <a:gd name="connsiteX17" fmla="*/ 567428 w 1572315"/>
                    <a:gd name="connsiteY17" fmla="*/ 464344 h 564356"/>
                    <a:gd name="connsiteX18" fmla="*/ 615053 w 1572315"/>
                    <a:gd name="connsiteY18" fmla="*/ 440531 h 564356"/>
                    <a:gd name="connsiteX19" fmla="*/ 629340 w 1572315"/>
                    <a:gd name="connsiteY19" fmla="*/ 431006 h 564356"/>
                    <a:gd name="connsiteX20" fmla="*/ 653153 w 1572315"/>
                    <a:gd name="connsiteY20" fmla="*/ 421481 h 564356"/>
                    <a:gd name="connsiteX21" fmla="*/ 738878 w 1572315"/>
                    <a:gd name="connsiteY21" fmla="*/ 407194 h 564356"/>
                    <a:gd name="connsiteX22" fmla="*/ 867465 w 1572315"/>
                    <a:gd name="connsiteY22" fmla="*/ 402431 h 564356"/>
                    <a:gd name="connsiteX23" fmla="*/ 967478 w 1572315"/>
                    <a:gd name="connsiteY23" fmla="*/ 407194 h 564356"/>
                    <a:gd name="connsiteX24" fmla="*/ 1010340 w 1572315"/>
                    <a:gd name="connsiteY24" fmla="*/ 421481 h 564356"/>
                    <a:gd name="connsiteX25" fmla="*/ 1024628 w 1572315"/>
                    <a:gd name="connsiteY25" fmla="*/ 426244 h 564356"/>
                    <a:gd name="connsiteX26" fmla="*/ 1057965 w 1572315"/>
                    <a:gd name="connsiteY26" fmla="*/ 445294 h 564356"/>
                    <a:gd name="connsiteX27" fmla="*/ 1077015 w 1572315"/>
                    <a:gd name="connsiteY27" fmla="*/ 450056 h 564356"/>
                    <a:gd name="connsiteX28" fmla="*/ 1105590 w 1572315"/>
                    <a:gd name="connsiteY28" fmla="*/ 464344 h 564356"/>
                    <a:gd name="connsiteX29" fmla="*/ 1119878 w 1572315"/>
                    <a:gd name="connsiteY29" fmla="*/ 469106 h 564356"/>
                    <a:gd name="connsiteX30" fmla="*/ 1153215 w 1572315"/>
                    <a:gd name="connsiteY30" fmla="*/ 483394 h 564356"/>
                    <a:gd name="connsiteX31" fmla="*/ 1186553 w 1572315"/>
                    <a:gd name="connsiteY31" fmla="*/ 502444 h 564356"/>
                    <a:gd name="connsiteX32" fmla="*/ 1215128 w 1572315"/>
                    <a:gd name="connsiteY32" fmla="*/ 521494 h 564356"/>
                    <a:gd name="connsiteX33" fmla="*/ 1267515 w 1572315"/>
                    <a:gd name="connsiteY33" fmla="*/ 535781 h 564356"/>
                    <a:gd name="connsiteX34" fmla="*/ 1377053 w 1572315"/>
                    <a:gd name="connsiteY34" fmla="*/ 526256 h 564356"/>
                    <a:gd name="connsiteX35" fmla="*/ 1429440 w 1572315"/>
                    <a:gd name="connsiteY35" fmla="*/ 521494 h 564356"/>
                    <a:gd name="connsiteX36" fmla="*/ 1477065 w 1572315"/>
                    <a:gd name="connsiteY36" fmla="*/ 507206 h 564356"/>
                    <a:gd name="connsiteX37" fmla="*/ 1491353 w 1572315"/>
                    <a:gd name="connsiteY37" fmla="*/ 492919 h 564356"/>
                    <a:gd name="connsiteX38" fmla="*/ 1529453 w 1572315"/>
                    <a:gd name="connsiteY38" fmla="*/ 445294 h 564356"/>
                    <a:gd name="connsiteX39" fmla="*/ 1553265 w 1572315"/>
                    <a:gd name="connsiteY39" fmla="*/ 407194 h 564356"/>
                    <a:gd name="connsiteX40" fmla="*/ 1562790 w 1572315"/>
                    <a:gd name="connsiteY40" fmla="*/ 378619 h 564356"/>
                    <a:gd name="connsiteX41" fmla="*/ 1567553 w 1572315"/>
                    <a:gd name="connsiteY41" fmla="*/ 345281 h 564356"/>
                    <a:gd name="connsiteX42" fmla="*/ 1572315 w 1572315"/>
                    <a:gd name="connsiteY42" fmla="*/ 321469 h 564356"/>
                    <a:gd name="connsiteX43" fmla="*/ 1567553 w 1572315"/>
                    <a:gd name="connsiteY43" fmla="*/ 288131 h 564356"/>
                    <a:gd name="connsiteX44" fmla="*/ 1553265 w 1572315"/>
                    <a:gd name="connsiteY44" fmla="*/ 264319 h 564356"/>
                    <a:gd name="connsiteX45" fmla="*/ 1543740 w 1572315"/>
                    <a:gd name="connsiteY45" fmla="*/ 245269 h 564356"/>
                    <a:gd name="connsiteX46" fmla="*/ 1467540 w 1572315"/>
                    <a:gd name="connsiteY46" fmla="*/ 169069 h 564356"/>
                    <a:gd name="connsiteX47" fmla="*/ 1443728 w 1572315"/>
                    <a:gd name="connsiteY47" fmla="*/ 150019 h 564356"/>
                    <a:gd name="connsiteX48" fmla="*/ 1386578 w 1572315"/>
                    <a:gd name="connsiteY48" fmla="*/ 107156 h 564356"/>
                    <a:gd name="connsiteX49" fmla="*/ 1353240 w 1572315"/>
                    <a:gd name="connsiteY49" fmla="*/ 92869 h 564356"/>
                    <a:gd name="connsiteX50" fmla="*/ 1324665 w 1572315"/>
                    <a:gd name="connsiteY50" fmla="*/ 78581 h 564356"/>
                    <a:gd name="connsiteX51" fmla="*/ 1267515 w 1572315"/>
                    <a:gd name="connsiteY51" fmla="*/ 64294 h 564356"/>
                    <a:gd name="connsiteX52" fmla="*/ 1243703 w 1572315"/>
                    <a:gd name="connsiteY52" fmla="*/ 54769 h 564356"/>
                    <a:gd name="connsiteX53" fmla="*/ 1210365 w 1572315"/>
                    <a:gd name="connsiteY53" fmla="*/ 45244 h 564356"/>
                    <a:gd name="connsiteX54" fmla="*/ 1157978 w 1572315"/>
                    <a:gd name="connsiteY54" fmla="*/ 21431 h 564356"/>
                    <a:gd name="connsiteX55" fmla="*/ 1115115 w 1572315"/>
                    <a:gd name="connsiteY55" fmla="*/ 11906 h 564356"/>
                    <a:gd name="connsiteX56" fmla="*/ 1100828 w 1572315"/>
                    <a:gd name="connsiteY56" fmla="*/ 7144 h 564356"/>
                    <a:gd name="connsiteX57" fmla="*/ 1067490 w 1572315"/>
                    <a:gd name="connsiteY57" fmla="*/ 2381 h 564356"/>
                    <a:gd name="connsiteX58" fmla="*/ 972240 w 1572315"/>
                    <a:gd name="connsiteY58" fmla="*/ 0 h 564356"/>
                    <a:gd name="connsiteX59" fmla="*/ 810315 w 1572315"/>
                    <a:gd name="connsiteY59" fmla="*/ 9525 h 564356"/>
                    <a:gd name="connsiteX60" fmla="*/ 738878 w 1572315"/>
                    <a:gd name="connsiteY60" fmla="*/ 2381 h 564356"/>
                    <a:gd name="connsiteX61" fmla="*/ 710303 w 1572315"/>
                    <a:gd name="connsiteY61" fmla="*/ 7144 h 564356"/>
                    <a:gd name="connsiteX62" fmla="*/ 634103 w 1572315"/>
                    <a:gd name="connsiteY62" fmla="*/ 11906 h 564356"/>
                    <a:gd name="connsiteX63" fmla="*/ 110228 w 1572315"/>
                    <a:gd name="connsiteY63" fmla="*/ 16669 h 564356"/>
                    <a:gd name="connsiteX64" fmla="*/ 19741 w 1572315"/>
                    <a:gd name="connsiteY64" fmla="*/ 59531 h 564356"/>
                    <a:gd name="connsiteX0" fmla="*/ 19741 w 1572315"/>
                    <a:gd name="connsiteY0" fmla="*/ 59531 h 564356"/>
                    <a:gd name="connsiteX1" fmla="*/ 690 w 1572315"/>
                    <a:gd name="connsiteY1" fmla="*/ 216694 h 564356"/>
                    <a:gd name="connsiteX2" fmla="*/ 34028 w 1572315"/>
                    <a:gd name="connsiteY2" fmla="*/ 292894 h 564356"/>
                    <a:gd name="connsiteX3" fmla="*/ 62603 w 1572315"/>
                    <a:gd name="connsiteY3" fmla="*/ 335756 h 564356"/>
                    <a:gd name="connsiteX4" fmla="*/ 76890 w 1572315"/>
                    <a:gd name="connsiteY4" fmla="*/ 359569 h 564356"/>
                    <a:gd name="connsiteX5" fmla="*/ 124515 w 1572315"/>
                    <a:gd name="connsiteY5" fmla="*/ 407194 h 564356"/>
                    <a:gd name="connsiteX6" fmla="*/ 134040 w 1572315"/>
                    <a:gd name="connsiteY6" fmla="*/ 421481 h 564356"/>
                    <a:gd name="connsiteX7" fmla="*/ 172140 w 1572315"/>
                    <a:gd name="connsiteY7" fmla="*/ 454819 h 564356"/>
                    <a:gd name="connsiteX8" fmla="*/ 195953 w 1572315"/>
                    <a:gd name="connsiteY8" fmla="*/ 478631 h 564356"/>
                    <a:gd name="connsiteX9" fmla="*/ 219765 w 1572315"/>
                    <a:gd name="connsiteY9" fmla="*/ 497681 h 564356"/>
                    <a:gd name="connsiteX10" fmla="*/ 276915 w 1572315"/>
                    <a:gd name="connsiteY10" fmla="*/ 550069 h 564356"/>
                    <a:gd name="connsiteX11" fmla="*/ 291203 w 1572315"/>
                    <a:gd name="connsiteY11" fmla="*/ 554831 h 564356"/>
                    <a:gd name="connsiteX12" fmla="*/ 362640 w 1572315"/>
                    <a:gd name="connsiteY12" fmla="*/ 564356 h 564356"/>
                    <a:gd name="connsiteX13" fmla="*/ 438840 w 1572315"/>
                    <a:gd name="connsiteY13" fmla="*/ 540544 h 564356"/>
                    <a:gd name="connsiteX14" fmla="*/ 476940 w 1572315"/>
                    <a:gd name="connsiteY14" fmla="*/ 511969 h 564356"/>
                    <a:gd name="connsiteX15" fmla="*/ 495990 w 1572315"/>
                    <a:gd name="connsiteY15" fmla="*/ 502444 h 564356"/>
                    <a:gd name="connsiteX16" fmla="*/ 538853 w 1572315"/>
                    <a:gd name="connsiteY16" fmla="*/ 473869 h 564356"/>
                    <a:gd name="connsiteX17" fmla="*/ 567428 w 1572315"/>
                    <a:gd name="connsiteY17" fmla="*/ 464344 h 564356"/>
                    <a:gd name="connsiteX18" fmla="*/ 615053 w 1572315"/>
                    <a:gd name="connsiteY18" fmla="*/ 440531 h 564356"/>
                    <a:gd name="connsiteX19" fmla="*/ 629340 w 1572315"/>
                    <a:gd name="connsiteY19" fmla="*/ 431006 h 564356"/>
                    <a:gd name="connsiteX20" fmla="*/ 653153 w 1572315"/>
                    <a:gd name="connsiteY20" fmla="*/ 421481 h 564356"/>
                    <a:gd name="connsiteX21" fmla="*/ 738878 w 1572315"/>
                    <a:gd name="connsiteY21" fmla="*/ 407194 h 564356"/>
                    <a:gd name="connsiteX22" fmla="*/ 867465 w 1572315"/>
                    <a:gd name="connsiteY22" fmla="*/ 402431 h 564356"/>
                    <a:gd name="connsiteX23" fmla="*/ 967478 w 1572315"/>
                    <a:gd name="connsiteY23" fmla="*/ 407194 h 564356"/>
                    <a:gd name="connsiteX24" fmla="*/ 1010340 w 1572315"/>
                    <a:gd name="connsiteY24" fmla="*/ 421481 h 564356"/>
                    <a:gd name="connsiteX25" fmla="*/ 1024628 w 1572315"/>
                    <a:gd name="connsiteY25" fmla="*/ 426244 h 564356"/>
                    <a:gd name="connsiteX26" fmla="*/ 1057965 w 1572315"/>
                    <a:gd name="connsiteY26" fmla="*/ 445294 h 564356"/>
                    <a:gd name="connsiteX27" fmla="*/ 1077015 w 1572315"/>
                    <a:gd name="connsiteY27" fmla="*/ 450056 h 564356"/>
                    <a:gd name="connsiteX28" fmla="*/ 1105590 w 1572315"/>
                    <a:gd name="connsiteY28" fmla="*/ 464344 h 564356"/>
                    <a:gd name="connsiteX29" fmla="*/ 1119878 w 1572315"/>
                    <a:gd name="connsiteY29" fmla="*/ 469106 h 564356"/>
                    <a:gd name="connsiteX30" fmla="*/ 1153215 w 1572315"/>
                    <a:gd name="connsiteY30" fmla="*/ 483394 h 564356"/>
                    <a:gd name="connsiteX31" fmla="*/ 1186553 w 1572315"/>
                    <a:gd name="connsiteY31" fmla="*/ 502444 h 564356"/>
                    <a:gd name="connsiteX32" fmla="*/ 1215128 w 1572315"/>
                    <a:gd name="connsiteY32" fmla="*/ 521494 h 564356"/>
                    <a:gd name="connsiteX33" fmla="*/ 1267515 w 1572315"/>
                    <a:gd name="connsiteY33" fmla="*/ 535781 h 564356"/>
                    <a:gd name="connsiteX34" fmla="*/ 1377053 w 1572315"/>
                    <a:gd name="connsiteY34" fmla="*/ 526256 h 564356"/>
                    <a:gd name="connsiteX35" fmla="*/ 1429440 w 1572315"/>
                    <a:gd name="connsiteY35" fmla="*/ 521494 h 564356"/>
                    <a:gd name="connsiteX36" fmla="*/ 1477065 w 1572315"/>
                    <a:gd name="connsiteY36" fmla="*/ 507206 h 564356"/>
                    <a:gd name="connsiteX37" fmla="*/ 1491353 w 1572315"/>
                    <a:gd name="connsiteY37" fmla="*/ 492919 h 564356"/>
                    <a:gd name="connsiteX38" fmla="*/ 1529453 w 1572315"/>
                    <a:gd name="connsiteY38" fmla="*/ 445294 h 564356"/>
                    <a:gd name="connsiteX39" fmla="*/ 1553265 w 1572315"/>
                    <a:gd name="connsiteY39" fmla="*/ 407194 h 564356"/>
                    <a:gd name="connsiteX40" fmla="*/ 1562790 w 1572315"/>
                    <a:gd name="connsiteY40" fmla="*/ 378619 h 564356"/>
                    <a:gd name="connsiteX41" fmla="*/ 1567553 w 1572315"/>
                    <a:gd name="connsiteY41" fmla="*/ 345281 h 564356"/>
                    <a:gd name="connsiteX42" fmla="*/ 1572315 w 1572315"/>
                    <a:gd name="connsiteY42" fmla="*/ 321469 h 564356"/>
                    <a:gd name="connsiteX43" fmla="*/ 1567553 w 1572315"/>
                    <a:gd name="connsiteY43" fmla="*/ 288131 h 564356"/>
                    <a:gd name="connsiteX44" fmla="*/ 1553265 w 1572315"/>
                    <a:gd name="connsiteY44" fmla="*/ 264319 h 564356"/>
                    <a:gd name="connsiteX45" fmla="*/ 1543740 w 1572315"/>
                    <a:gd name="connsiteY45" fmla="*/ 245269 h 564356"/>
                    <a:gd name="connsiteX46" fmla="*/ 1467540 w 1572315"/>
                    <a:gd name="connsiteY46" fmla="*/ 169069 h 564356"/>
                    <a:gd name="connsiteX47" fmla="*/ 1443728 w 1572315"/>
                    <a:gd name="connsiteY47" fmla="*/ 150019 h 564356"/>
                    <a:gd name="connsiteX48" fmla="*/ 1386578 w 1572315"/>
                    <a:gd name="connsiteY48" fmla="*/ 107156 h 564356"/>
                    <a:gd name="connsiteX49" fmla="*/ 1353240 w 1572315"/>
                    <a:gd name="connsiteY49" fmla="*/ 92869 h 564356"/>
                    <a:gd name="connsiteX50" fmla="*/ 1324665 w 1572315"/>
                    <a:gd name="connsiteY50" fmla="*/ 78581 h 564356"/>
                    <a:gd name="connsiteX51" fmla="*/ 1267515 w 1572315"/>
                    <a:gd name="connsiteY51" fmla="*/ 64294 h 564356"/>
                    <a:gd name="connsiteX52" fmla="*/ 1243703 w 1572315"/>
                    <a:gd name="connsiteY52" fmla="*/ 54769 h 564356"/>
                    <a:gd name="connsiteX53" fmla="*/ 1210365 w 1572315"/>
                    <a:gd name="connsiteY53" fmla="*/ 45244 h 564356"/>
                    <a:gd name="connsiteX54" fmla="*/ 1157978 w 1572315"/>
                    <a:gd name="connsiteY54" fmla="*/ 21431 h 564356"/>
                    <a:gd name="connsiteX55" fmla="*/ 1115115 w 1572315"/>
                    <a:gd name="connsiteY55" fmla="*/ 11906 h 564356"/>
                    <a:gd name="connsiteX56" fmla="*/ 1100828 w 1572315"/>
                    <a:gd name="connsiteY56" fmla="*/ 7144 h 564356"/>
                    <a:gd name="connsiteX57" fmla="*/ 1067490 w 1572315"/>
                    <a:gd name="connsiteY57" fmla="*/ 2381 h 564356"/>
                    <a:gd name="connsiteX58" fmla="*/ 972240 w 1572315"/>
                    <a:gd name="connsiteY58" fmla="*/ 0 h 564356"/>
                    <a:gd name="connsiteX59" fmla="*/ 810315 w 1572315"/>
                    <a:gd name="connsiteY59" fmla="*/ 0 h 564356"/>
                    <a:gd name="connsiteX60" fmla="*/ 738878 w 1572315"/>
                    <a:gd name="connsiteY60" fmla="*/ 2381 h 564356"/>
                    <a:gd name="connsiteX61" fmla="*/ 710303 w 1572315"/>
                    <a:gd name="connsiteY61" fmla="*/ 7144 h 564356"/>
                    <a:gd name="connsiteX62" fmla="*/ 634103 w 1572315"/>
                    <a:gd name="connsiteY62" fmla="*/ 11906 h 564356"/>
                    <a:gd name="connsiteX63" fmla="*/ 110228 w 1572315"/>
                    <a:gd name="connsiteY63" fmla="*/ 16669 h 564356"/>
                    <a:gd name="connsiteX64" fmla="*/ 19741 w 1572315"/>
                    <a:gd name="connsiteY64" fmla="*/ 59531 h 564356"/>
                    <a:gd name="connsiteX0" fmla="*/ 19775 w 1572349"/>
                    <a:gd name="connsiteY0" fmla="*/ 59531 h 564356"/>
                    <a:gd name="connsiteX1" fmla="*/ 724 w 1572349"/>
                    <a:gd name="connsiteY1" fmla="*/ 216694 h 564356"/>
                    <a:gd name="connsiteX2" fmla="*/ 34062 w 1572349"/>
                    <a:gd name="connsiteY2" fmla="*/ 292894 h 564356"/>
                    <a:gd name="connsiteX3" fmla="*/ 62637 w 1572349"/>
                    <a:gd name="connsiteY3" fmla="*/ 335756 h 564356"/>
                    <a:gd name="connsiteX4" fmla="*/ 76924 w 1572349"/>
                    <a:gd name="connsiteY4" fmla="*/ 359569 h 564356"/>
                    <a:gd name="connsiteX5" fmla="*/ 124549 w 1572349"/>
                    <a:gd name="connsiteY5" fmla="*/ 407194 h 564356"/>
                    <a:gd name="connsiteX6" fmla="*/ 134074 w 1572349"/>
                    <a:gd name="connsiteY6" fmla="*/ 421481 h 564356"/>
                    <a:gd name="connsiteX7" fmla="*/ 172174 w 1572349"/>
                    <a:gd name="connsiteY7" fmla="*/ 454819 h 564356"/>
                    <a:gd name="connsiteX8" fmla="*/ 195987 w 1572349"/>
                    <a:gd name="connsiteY8" fmla="*/ 478631 h 564356"/>
                    <a:gd name="connsiteX9" fmla="*/ 219799 w 1572349"/>
                    <a:gd name="connsiteY9" fmla="*/ 497681 h 564356"/>
                    <a:gd name="connsiteX10" fmla="*/ 276949 w 1572349"/>
                    <a:gd name="connsiteY10" fmla="*/ 550069 h 564356"/>
                    <a:gd name="connsiteX11" fmla="*/ 291237 w 1572349"/>
                    <a:gd name="connsiteY11" fmla="*/ 554831 h 564356"/>
                    <a:gd name="connsiteX12" fmla="*/ 362674 w 1572349"/>
                    <a:gd name="connsiteY12" fmla="*/ 564356 h 564356"/>
                    <a:gd name="connsiteX13" fmla="*/ 438874 w 1572349"/>
                    <a:gd name="connsiteY13" fmla="*/ 540544 h 564356"/>
                    <a:gd name="connsiteX14" fmla="*/ 476974 w 1572349"/>
                    <a:gd name="connsiteY14" fmla="*/ 511969 h 564356"/>
                    <a:gd name="connsiteX15" fmla="*/ 496024 w 1572349"/>
                    <a:gd name="connsiteY15" fmla="*/ 502444 h 564356"/>
                    <a:gd name="connsiteX16" fmla="*/ 538887 w 1572349"/>
                    <a:gd name="connsiteY16" fmla="*/ 473869 h 564356"/>
                    <a:gd name="connsiteX17" fmla="*/ 567462 w 1572349"/>
                    <a:gd name="connsiteY17" fmla="*/ 464344 h 564356"/>
                    <a:gd name="connsiteX18" fmla="*/ 615087 w 1572349"/>
                    <a:gd name="connsiteY18" fmla="*/ 440531 h 564356"/>
                    <a:gd name="connsiteX19" fmla="*/ 629374 w 1572349"/>
                    <a:gd name="connsiteY19" fmla="*/ 431006 h 564356"/>
                    <a:gd name="connsiteX20" fmla="*/ 653187 w 1572349"/>
                    <a:gd name="connsiteY20" fmla="*/ 421481 h 564356"/>
                    <a:gd name="connsiteX21" fmla="*/ 738912 w 1572349"/>
                    <a:gd name="connsiteY21" fmla="*/ 407194 h 564356"/>
                    <a:gd name="connsiteX22" fmla="*/ 867499 w 1572349"/>
                    <a:gd name="connsiteY22" fmla="*/ 402431 h 564356"/>
                    <a:gd name="connsiteX23" fmla="*/ 967512 w 1572349"/>
                    <a:gd name="connsiteY23" fmla="*/ 407194 h 564356"/>
                    <a:gd name="connsiteX24" fmla="*/ 1010374 w 1572349"/>
                    <a:gd name="connsiteY24" fmla="*/ 421481 h 564356"/>
                    <a:gd name="connsiteX25" fmla="*/ 1024662 w 1572349"/>
                    <a:gd name="connsiteY25" fmla="*/ 426244 h 564356"/>
                    <a:gd name="connsiteX26" fmla="*/ 1057999 w 1572349"/>
                    <a:gd name="connsiteY26" fmla="*/ 445294 h 564356"/>
                    <a:gd name="connsiteX27" fmla="*/ 1077049 w 1572349"/>
                    <a:gd name="connsiteY27" fmla="*/ 450056 h 564356"/>
                    <a:gd name="connsiteX28" fmla="*/ 1105624 w 1572349"/>
                    <a:gd name="connsiteY28" fmla="*/ 464344 h 564356"/>
                    <a:gd name="connsiteX29" fmla="*/ 1119912 w 1572349"/>
                    <a:gd name="connsiteY29" fmla="*/ 469106 h 564356"/>
                    <a:gd name="connsiteX30" fmla="*/ 1153249 w 1572349"/>
                    <a:gd name="connsiteY30" fmla="*/ 483394 h 564356"/>
                    <a:gd name="connsiteX31" fmla="*/ 1186587 w 1572349"/>
                    <a:gd name="connsiteY31" fmla="*/ 502444 h 564356"/>
                    <a:gd name="connsiteX32" fmla="*/ 1215162 w 1572349"/>
                    <a:gd name="connsiteY32" fmla="*/ 521494 h 564356"/>
                    <a:gd name="connsiteX33" fmla="*/ 1267549 w 1572349"/>
                    <a:gd name="connsiteY33" fmla="*/ 535781 h 564356"/>
                    <a:gd name="connsiteX34" fmla="*/ 1377087 w 1572349"/>
                    <a:gd name="connsiteY34" fmla="*/ 526256 h 564356"/>
                    <a:gd name="connsiteX35" fmla="*/ 1429474 w 1572349"/>
                    <a:gd name="connsiteY35" fmla="*/ 521494 h 564356"/>
                    <a:gd name="connsiteX36" fmla="*/ 1477099 w 1572349"/>
                    <a:gd name="connsiteY36" fmla="*/ 507206 h 564356"/>
                    <a:gd name="connsiteX37" fmla="*/ 1491387 w 1572349"/>
                    <a:gd name="connsiteY37" fmla="*/ 492919 h 564356"/>
                    <a:gd name="connsiteX38" fmla="*/ 1529487 w 1572349"/>
                    <a:gd name="connsiteY38" fmla="*/ 445294 h 564356"/>
                    <a:gd name="connsiteX39" fmla="*/ 1553299 w 1572349"/>
                    <a:gd name="connsiteY39" fmla="*/ 407194 h 564356"/>
                    <a:gd name="connsiteX40" fmla="*/ 1562824 w 1572349"/>
                    <a:gd name="connsiteY40" fmla="*/ 378619 h 564356"/>
                    <a:gd name="connsiteX41" fmla="*/ 1567587 w 1572349"/>
                    <a:gd name="connsiteY41" fmla="*/ 345281 h 564356"/>
                    <a:gd name="connsiteX42" fmla="*/ 1572349 w 1572349"/>
                    <a:gd name="connsiteY42" fmla="*/ 321469 h 564356"/>
                    <a:gd name="connsiteX43" fmla="*/ 1567587 w 1572349"/>
                    <a:gd name="connsiteY43" fmla="*/ 288131 h 564356"/>
                    <a:gd name="connsiteX44" fmla="*/ 1553299 w 1572349"/>
                    <a:gd name="connsiteY44" fmla="*/ 264319 h 564356"/>
                    <a:gd name="connsiteX45" fmla="*/ 1543774 w 1572349"/>
                    <a:gd name="connsiteY45" fmla="*/ 245269 h 564356"/>
                    <a:gd name="connsiteX46" fmla="*/ 1467574 w 1572349"/>
                    <a:gd name="connsiteY46" fmla="*/ 169069 h 564356"/>
                    <a:gd name="connsiteX47" fmla="*/ 1443762 w 1572349"/>
                    <a:gd name="connsiteY47" fmla="*/ 150019 h 564356"/>
                    <a:gd name="connsiteX48" fmla="*/ 1386612 w 1572349"/>
                    <a:gd name="connsiteY48" fmla="*/ 107156 h 564356"/>
                    <a:gd name="connsiteX49" fmla="*/ 1353274 w 1572349"/>
                    <a:gd name="connsiteY49" fmla="*/ 92869 h 564356"/>
                    <a:gd name="connsiteX50" fmla="*/ 1324699 w 1572349"/>
                    <a:gd name="connsiteY50" fmla="*/ 78581 h 564356"/>
                    <a:gd name="connsiteX51" fmla="*/ 1267549 w 1572349"/>
                    <a:gd name="connsiteY51" fmla="*/ 64294 h 564356"/>
                    <a:gd name="connsiteX52" fmla="*/ 1243737 w 1572349"/>
                    <a:gd name="connsiteY52" fmla="*/ 54769 h 564356"/>
                    <a:gd name="connsiteX53" fmla="*/ 1210399 w 1572349"/>
                    <a:gd name="connsiteY53" fmla="*/ 45244 h 564356"/>
                    <a:gd name="connsiteX54" fmla="*/ 1158012 w 1572349"/>
                    <a:gd name="connsiteY54" fmla="*/ 21431 h 564356"/>
                    <a:gd name="connsiteX55" fmla="*/ 1115149 w 1572349"/>
                    <a:gd name="connsiteY55" fmla="*/ 11906 h 564356"/>
                    <a:gd name="connsiteX56" fmla="*/ 1100862 w 1572349"/>
                    <a:gd name="connsiteY56" fmla="*/ 7144 h 564356"/>
                    <a:gd name="connsiteX57" fmla="*/ 1067524 w 1572349"/>
                    <a:gd name="connsiteY57" fmla="*/ 2381 h 564356"/>
                    <a:gd name="connsiteX58" fmla="*/ 972274 w 1572349"/>
                    <a:gd name="connsiteY58" fmla="*/ 0 h 564356"/>
                    <a:gd name="connsiteX59" fmla="*/ 810349 w 1572349"/>
                    <a:gd name="connsiteY59" fmla="*/ 0 h 564356"/>
                    <a:gd name="connsiteX60" fmla="*/ 738912 w 1572349"/>
                    <a:gd name="connsiteY60" fmla="*/ 2381 h 564356"/>
                    <a:gd name="connsiteX61" fmla="*/ 710337 w 1572349"/>
                    <a:gd name="connsiteY61" fmla="*/ 7144 h 564356"/>
                    <a:gd name="connsiteX62" fmla="*/ 634137 w 1572349"/>
                    <a:gd name="connsiteY62" fmla="*/ 11906 h 564356"/>
                    <a:gd name="connsiteX63" fmla="*/ 112644 w 1572349"/>
                    <a:gd name="connsiteY63" fmla="*/ 1218 h 564356"/>
                    <a:gd name="connsiteX64" fmla="*/ 19775 w 1572349"/>
                    <a:gd name="connsiteY64" fmla="*/ 59531 h 564356"/>
                    <a:gd name="connsiteX0" fmla="*/ 19775 w 1572349"/>
                    <a:gd name="connsiteY0" fmla="*/ 63087 h 567912"/>
                    <a:gd name="connsiteX1" fmla="*/ 724 w 1572349"/>
                    <a:gd name="connsiteY1" fmla="*/ 220250 h 567912"/>
                    <a:gd name="connsiteX2" fmla="*/ 34062 w 1572349"/>
                    <a:gd name="connsiteY2" fmla="*/ 296450 h 567912"/>
                    <a:gd name="connsiteX3" fmla="*/ 62637 w 1572349"/>
                    <a:gd name="connsiteY3" fmla="*/ 339312 h 567912"/>
                    <a:gd name="connsiteX4" fmla="*/ 76924 w 1572349"/>
                    <a:gd name="connsiteY4" fmla="*/ 363125 h 567912"/>
                    <a:gd name="connsiteX5" fmla="*/ 124549 w 1572349"/>
                    <a:gd name="connsiteY5" fmla="*/ 410750 h 567912"/>
                    <a:gd name="connsiteX6" fmla="*/ 134074 w 1572349"/>
                    <a:gd name="connsiteY6" fmla="*/ 425037 h 567912"/>
                    <a:gd name="connsiteX7" fmla="*/ 172174 w 1572349"/>
                    <a:gd name="connsiteY7" fmla="*/ 458375 h 567912"/>
                    <a:gd name="connsiteX8" fmla="*/ 195987 w 1572349"/>
                    <a:gd name="connsiteY8" fmla="*/ 482187 h 567912"/>
                    <a:gd name="connsiteX9" fmla="*/ 219799 w 1572349"/>
                    <a:gd name="connsiteY9" fmla="*/ 501237 h 567912"/>
                    <a:gd name="connsiteX10" fmla="*/ 276949 w 1572349"/>
                    <a:gd name="connsiteY10" fmla="*/ 553625 h 567912"/>
                    <a:gd name="connsiteX11" fmla="*/ 291237 w 1572349"/>
                    <a:gd name="connsiteY11" fmla="*/ 558387 h 567912"/>
                    <a:gd name="connsiteX12" fmla="*/ 362674 w 1572349"/>
                    <a:gd name="connsiteY12" fmla="*/ 567912 h 567912"/>
                    <a:gd name="connsiteX13" fmla="*/ 438874 w 1572349"/>
                    <a:gd name="connsiteY13" fmla="*/ 544100 h 567912"/>
                    <a:gd name="connsiteX14" fmla="*/ 476974 w 1572349"/>
                    <a:gd name="connsiteY14" fmla="*/ 515525 h 567912"/>
                    <a:gd name="connsiteX15" fmla="*/ 496024 w 1572349"/>
                    <a:gd name="connsiteY15" fmla="*/ 506000 h 567912"/>
                    <a:gd name="connsiteX16" fmla="*/ 538887 w 1572349"/>
                    <a:gd name="connsiteY16" fmla="*/ 477425 h 567912"/>
                    <a:gd name="connsiteX17" fmla="*/ 567462 w 1572349"/>
                    <a:gd name="connsiteY17" fmla="*/ 467900 h 567912"/>
                    <a:gd name="connsiteX18" fmla="*/ 615087 w 1572349"/>
                    <a:gd name="connsiteY18" fmla="*/ 444087 h 567912"/>
                    <a:gd name="connsiteX19" fmla="*/ 629374 w 1572349"/>
                    <a:gd name="connsiteY19" fmla="*/ 434562 h 567912"/>
                    <a:gd name="connsiteX20" fmla="*/ 653187 w 1572349"/>
                    <a:gd name="connsiteY20" fmla="*/ 425037 h 567912"/>
                    <a:gd name="connsiteX21" fmla="*/ 738912 w 1572349"/>
                    <a:gd name="connsiteY21" fmla="*/ 410750 h 567912"/>
                    <a:gd name="connsiteX22" fmla="*/ 867499 w 1572349"/>
                    <a:gd name="connsiteY22" fmla="*/ 405987 h 567912"/>
                    <a:gd name="connsiteX23" fmla="*/ 967512 w 1572349"/>
                    <a:gd name="connsiteY23" fmla="*/ 410750 h 567912"/>
                    <a:gd name="connsiteX24" fmla="*/ 1010374 w 1572349"/>
                    <a:gd name="connsiteY24" fmla="*/ 425037 h 567912"/>
                    <a:gd name="connsiteX25" fmla="*/ 1024662 w 1572349"/>
                    <a:gd name="connsiteY25" fmla="*/ 429800 h 567912"/>
                    <a:gd name="connsiteX26" fmla="*/ 1057999 w 1572349"/>
                    <a:gd name="connsiteY26" fmla="*/ 448850 h 567912"/>
                    <a:gd name="connsiteX27" fmla="*/ 1077049 w 1572349"/>
                    <a:gd name="connsiteY27" fmla="*/ 453612 h 567912"/>
                    <a:gd name="connsiteX28" fmla="*/ 1105624 w 1572349"/>
                    <a:gd name="connsiteY28" fmla="*/ 467900 h 567912"/>
                    <a:gd name="connsiteX29" fmla="*/ 1119912 w 1572349"/>
                    <a:gd name="connsiteY29" fmla="*/ 472662 h 567912"/>
                    <a:gd name="connsiteX30" fmla="*/ 1153249 w 1572349"/>
                    <a:gd name="connsiteY30" fmla="*/ 486950 h 567912"/>
                    <a:gd name="connsiteX31" fmla="*/ 1186587 w 1572349"/>
                    <a:gd name="connsiteY31" fmla="*/ 506000 h 567912"/>
                    <a:gd name="connsiteX32" fmla="*/ 1215162 w 1572349"/>
                    <a:gd name="connsiteY32" fmla="*/ 525050 h 567912"/>
                    <a:gd name="connsiteX33" fmla="*/ 1267549 w 1572349"/>
                    <a:gd name="connsiteY33" fmla="*/ 539337 h 567912"/>
                    <a:gd name="connsiteX34" fmla="*/ 1377087 w 1572349"/>
                    <a:gd name="connsiteY34" fmla="*/ 529812 h 567912"/>
                    <a:gd name="connsiteX35" fmla="*/ 1429474 w 1572349"/>
                    <a:gd name="connsiteY35" fmla="*/ 525050 h 567912"/>
                    <a:gd name="connsiteX36" fmla="*/ 1477099 w 1572349"/>
                    <a:gd name="connsiteY36" fmla="*/ 510762 h 567912"/>
                    <a:gd name="connsiteX37" fmla="*/ 1491387 w 1572349"/>
                    <a:gd name="connsiteY37" fmla="*/ 496475 h 567912"/>
                    <a:gd name="connsiteX38" fmla="*/ 1529487 w 1572349"/>
                    <a:gd name="connsiteY38" fmla="*/ 448850 h 567912"/>
                    <a:gd name="connsiteX39" fmla="*/ 1553299 w 1572349"/>
                    <a:gd name="connsiteY39" fmla="*/ 410750 h 567912"/>
                    <a:gd name="connsiteX40" fmla="*/ 1562824 w 1572349"/>
                    <a:gd name="connsiteY40" fmla="*/ 382175 h 567912"/>
                    <a:gd name="connsiteX41" fmla="*/ 1567587 w 1572349"/>
                    <a:gd name="connsiteY41" fmla="*/ 348837 h 567912"/>
                    <a:gd name="connsiteX42" fmla="*/ 1572349 w 1572349"/>
                    <a:gd name="connsiteY42" fmla="*/ 325025 h 567912"/>
                    <a:gd name="connsiteX43" fmla="*/ 1567587 w 1572349"/>
                    <a:gd name="connsiteY43" fmla="*/ 291687 h 567912"/>
                    <a:gd name="connsiteX44" fmla="*/ 1553299 w 1572349"/>
                    <a:gd name="connsiteY44" fmla="*/ 267875 h 567912"/>
                    <a:gd name="connsiteX45" fmla="*/ 1543774 w 1572349"/>
                    <a:gd name="connsiteY45" fmla="*/ 248825 h 567912"/>
                    <a:gd name="connsiteX46" fmla="*/ 1467574 w 1572349"/>
                    <a:gd name="connsiteY46" fmla="*/ 172625 h 567912"/>
                    <a:gd name="connsiteX47" fmla="*/ 1443762 w 1572349"/>
                    <a:gd name="connsiteY47" fmla="*/ 153575 h 567912"/>
                    <a:gd name="connsiteX48" fmla="*/ 1386612 w 1572349"/>
                    <a:gd name="connsiteY48" fmla="*/ 110712 h 567912"/>
                    <a:gd name="connsiteX49" fmla="*/ 1353274 w 1572349"/>
                    <a:gd name="connsiteY49" fmla="*/ 96425 h 567912"/>
                    <a:gd name="connsiteX50" fmla="*/ 1324699 w 1572349"/>
                    <a:gd name="connsiteY50" fmla="*/ 82137 h 567912"/>
                    <a:gd name="connsiteX51" fmla="*/ 1267549 w 1572349"/>
                    <a:gd name="connsiteY51" fmla="*/ 67850 h 567912"/>
                    <a:gd name="connsiteX52" fmla="*/ 1243737 w 1572349"/>
                    <a:gd name="connsiteY52" fmla="*/ 58325 h 567912"/>
                    <a:gd name="connsiteX53" fmla="*/ 1210399 w 1572349"/>
                    <a:gd name="connsiteY53" fmla="*/ 48800 h 567912"/>
                    <a:gd name="connsiteX54" fmla="*/ 1158012 w 1572349"/>
                    <a:gd name="connsiteY54" fmla="*/ 24987 h 567912"/>
                    <a:gd name="connsiteX55" fmla="*/ 1115149 w 1572349"/>
                    <a:gd name="connsiteY55" fmla="*/ 15462 h 567912"/>
                    <a:gd name="connsiteX56" fmla="*/ 1100862 w 1572349"/>
                    <a:gd name="connsiteY56" fmla="*/ 10700 h 567912"/>
                    <a:gd name="connsiteX57" fmla="*/ 1067524 w 1572349"/>
                    <a:gd name="connsiteY57" fmla="*/ 5937 h 567912"/>
                    <a:gd name="connsiteX58" fmla="*/ 972274 w 1572349"/>
                    <a:gd name="connsiteY58" fmla="*/ 3556 h 567912"/>
                    <a:gd name="connsiteX59" fmla="*/ 810349 w 1572349"/>
                    <a:gd name="connsiteY59" fmla="*/ 3556 h 567912"/>
                    <a:gd name="connsiteX60" fmla="*/ 738912 w 1572349"/>
                    <a:gd name="connsiteY60" fmla="*/ 5937 h 567912"/>
                    <a:gd name="connsiteX61" fmla="*/ 710337 w 1572349"/>
                    <a:gd name="connsiteY61" fmla="*/ 10700 h 567912"/>
                    <a:gd name="connsiteX62" fmla="*/ 636518 w 1572349"/>
                    <a:gd name="connsiteY62" fmla="*/ 11 h 567912"/>
                    <a:gd name="connsiteX63" fmla="*/ 112644 w 1572349"/>
                    <a:gd name="connsiteY63" fmla="*/ 4774 h 567912"/>
                    <a:gd name="connsiteX64" fmla="*/ 19775 w 1572349"/>
                    <a:gd name="connsiteY64" fmla="*/ 63087 h 567912"/>
                    <a:gd name="connsiteX0" fmla="*/ 19775 w 1572349"/>
                    <a:gd name="connsiteY0" fmla="*/ 65823 h 570648"/>
                    <a:gd name="connsiteX1" fmla="*/ 724 w 1572349"/>
                    <a:gd name="connsiteY1" fmla="*/ 222986 h 570648"/>
                    <a:gd name="connsiteX2" fmla="*/ 34062 w 1572349"/>
                    <a:gd name="connsiteY2" fmla="*/ 299186 h 570648"/>
                    <a:gd name="connsiteX3" fmla="*/ 62637 w 1572349"/>
                    <a:gd name="connsiteY3" fmla="*/ 342048 h 570648"/>
                    <a:gd name="connsiteX4" fmla="*/ 76924 w 1572349"/>
                    <a:gd name="connsiteY4" fmla="*/ 365861 h 570648"/>
                    <a:gd name="connsiteX5" fmla="*/ 124549 w 1572349"/>
                    <a:gd name="connsiteY5" fmla="*/ 413486 h 570648"/>
                    <a:gd name="connsiteX6" fmla="*/ 134074 w 1572349"/>
                    <a:gd name="connsiteY6" fmla="*/ 427773 h 570648"/>
                    <a:gd name="connsiteX7" fmla="*/ 172174 w 1572349"/>
                    <a:gd name="connsiteY7" fmla="*/ 461111 h 570648"/>
                    <a:gd name="connsiteX8" fmla="*/ 195987 w 1572349"/>
                    <a:gd name="connsiteY8" fmla="*/ 484923 h 570648"/>
                    <a:gd name="connsiteX9" fmla="*/ 219799 w 1572349"/>
                    <a:gd name="connsiteY9" fmla="*/ 503973 h 570648"/>
                    <a:gd name="connsiteX10" fmla="*/ 276949 w 1572349"/>
                    <a:gd name="connsiteY10" fmla="*/ 556361 h 570648"/>
                    <a:gd name="connsiteX11" fmla="*/ 291237 w 1572349"/>
                    <a:gd name="connsiteY11" fmla="*/ 561123 h 570648"/>
                    <a:gd name="connsiteX12" fmla="*/ 362674 w 1572349"/>
                    <a:gd name="connsiteY12" fmla="*/ 570648 h 570648"/>
                    <a:gd name="connsiteX13" fmla="*/ 438874 w 1572349"/>
                    <a:gd name="connsiteY13" fmla="*/ 546836 h 570648"/>
                    <a:gd name="connsiteX14" fmla="*/ 476974 w 1572349"/>
                    <a:gd name="connsiteY14" fmla="*/ 518261 h 570648"/>
                    <a:gd name="connsiteX15" fmla="*/ 496024 w 1572349"/>
                    <a:gd name="connsiteY15" fmla="*/ 508736 h 570648"/>
                    <a:gd name="connsiteX16" fmla="*/ 538887 w 1572349"/>
                    <a:gd name="connsiteY16" fmla="*/ 480161 h 570648"/>
                    <a:gd name="connsiteX17" fmla="*/ 567462 w 1572349"/>
                    <a:gd name="connsiteY17" fmla="*/ 470636 h 570648"/>
                    <a:gd name="connsiteX18" fmla="*/ 615087 w 1572349"/>
                    <a:gd name="connsiteY18" fmla="*/ 446823 h 570648"/>
                    <a:gd name="connsiteX19" fmla="*/ 629374 w 1572349"/>
                    <a:gd name="connsiteY19" fmla="*/ 437298 h 570648"/>
                    <a:gd name="connsiteX20" fmla="*/ 653187 w 1572349"/>
                    <a:gd name="connsiteY20" fmla="*/ 427773 h 570648"/>
                    <a:gd name="connsiteX21" fmla="*/ 738912 w 1572349"/>
                    <a:gd name="connsiteY21" fmla="*/ 413486 h 570648"/>
                    <a:gd name="connsiteX22" fmla="*/ 867499 w 1572349"/>
                    <a:gd name="connsiteY22" fmla="*/ 408723 h 570648"/>
                    <a:gd name="connsiteX23" fmla="*/ 967512 w 1572349"/>
                    <a:gd name="connsiteY23" fmla="*/ 413486 h 570648"/>
                    <a:gd name="connsiteX24" fmla="*/ 1010374 w 1572349"/>
                    <a:gd name="connsiteY24" fmla="*/ 427773 h 570648"/>
                    <a:gd name="connsiteX25" fmla="*/ 1024662 w 1572349"/>
                    <a:gd name="connsiteY25" fmla="*/ 432536 h 570648"/>
                    <a:gd name="connsiteX26" fmla="*/ 1057999 w 1572349"/>
                    <a:gd name="connsiteY26" fmla="*/ 451586 h 570648"/>
                    <a:gd name="connsiteX27" fmla="*/ 1077049 w 1572349"/>
                    <a:gd name="connsiteY27" fmla="*/ 456348 h 570648"/>
                    <a:gd name="connsiteX28" fmla="*/ 1105624 w 1572349"/>
                    <a:gd name="connsiteY28" fmla="*/ 470636 h 570648"/>
                    <a:gd name="connsiteX29" fmla="*/ 1119912 w 1572349"/>
                    <a:gd name="connsiteY29" fmla="*/ 475398 h 570648"/>
                    <a:gd name="connsiteX30" fmla="*/ 1153249 w 1572349"/>
                    <a:gd name="connsiteY30" fmla="*/ 489686 h 570648"/>
                    <a:gd name="connsiteX31" fmla="*/ 1186587 w 1572349"/>
                    <a:gd name="connsiteY31" fmla="*/ 508736 h 570648"/>
                    <a:gd name="connsiteX32" fmla="*/ 1215162 w 1572349"/>
                    <a:gd name="connsiteY32" fmla="*/ 527786 h 570648"/>
                    <a:gd name="connsiteX33" fmla="*/ 1267549 w 1572349"/>
                    <a:gd name="connsiteY33" fmla="*/ 542073 h 570648"/>
                    <a:gd name="connsiteX34" fmla="*/ 1377087 w 1572349"/>
                    <a:gd name="connsiteY34" fmla="*/ 532548 h 570648"/>
                    <a:gd name="connsiteX35" fmla="*/ 1429474 w 1572349"/>
                    <a:gd name="connsiteY35" fmla="*/ 527786 h 570648"/>
                    <a:gd name="connsiteX36" fmla="*/ 1477099 w 1572349"/>
                    <a:gd name="connsiteY36" fmla="*/ 513498 h 570648"/>
                    <a:gd name="connsiteX37" fmla="*/ 1491387 w 1572349"/>
                    <a:gd name="connsiteY37" fmla="*/ 499211 h 570648"/>
                    <a:gd name="connsiteX38" fmla="*/ 1529487 w 1572349"/>
                    <a:gd name="connsiteY38" fmla="*/ 451586 h 570648"/>
                    <a:gd name="connsiteX39" fmla="*/ 1553299 w 1572349"/>
                    <a:gd name="connsiteY39" fmla="*/ 413486 h 570648"/>
                    <a:gd name="connsiteX40" fmla="*/ 1562824 w 1572349"/>
                    <a:gd name="connsiteY40" fmla="*/ 384911 h 570648"/>
                    <a:gd name="connsiteX41" fmla="*/ 1567587 w 1572349"/>
                    <a:gd name="connsiteY41" fmla="*/ 351573 h 570648"/>
                    <a:gd name="connsiteX42" fmla="*/ 1572349 w 1572349"/>
                    <a:gd name="connsiteY42" fmla="*/ 327761 h 570648"/>
                    <a:gd name="connsiteX43" fmla="*/ 1567587 w 1572349"/>
                    <a:gd name="connsiteY43" fmla="*/ 294423 h 570648"/>
                    <a:gd name="connsiteX44" fmla="*/ 1553299 w 1572349"/>
                    <a:gd name="connsiteY44" fmla="*/ 270611 h 570648"/>
                    <a:gd name="connsiteX45" fmla="*/ 1543774 w 1572349"/>
                    <a:gd name="connsiteY45" fmla="*/ 251561 h 570648"/>
                    <a:gd name="connsiteX46" fmla="*/ 1467574 w 1572349"/>
                    <a:gd name="connsiteY46" fmla="*/ 175361 h 570648"/>
                    <a:gd name="connsiteX47" fmla="*/ 1443762 w 1572349"/>
                    <a:gd name="connsiteY47" fmla="*/ 156311 h 570648"/>
                    <a:gd name="connsiteX48" fmla="*/ 1386612 w 1572349"/>
                    <a:gd name="connsiteY48" fmla="*/ 113448 h 570648"/>
                    <a:gd name="connsiteX49" fmla="*/ 1353274 w 1572349"/>
                    <a:gd name="connsiteY49" fmla="*/ 99161 h 570648"/>
                    <a:gd name="connsiteX50" fmla="*/ 1324699 w 1572349"/>
                    <a:gd name="connsiteY50" fmla="*/ 84873 h 570648"/>
                    <a:gd name="connsiteX51" fmla="*/ 1267549 w 1572349"/>
                    <a:gd name="connsiteY51" fmla="*/ 70586 h 570648"/>
                    <a:gd name="connsiteX52" fmla="*/ 1243737 w 1572349"/>
                    <a:gd name="connsiteY52" fmla="*/ 61061 h 570648"/>
                    <a:gd name="connsiteX53" fmla="*/ 1210399 w 1572349"/>
                    <a:gd name="connsiteY53" fmla="*/ 51536 h 570648"/>
                    <a:gd name="connsiteX54" fmla="*/ 1158012 w 1572349"/>
                    <a:gd name="connsiteY54" fmla="*/ 27723 h 570648"/>
                    <a:gd name="connsiteX55" fmla="*/ 1115149 w 1572349"/>
                    <a:gd name="connsiteY55" fmla="*/ 18198 h 570648"/>
                    <a:gd name="connsiteX56" fmla="*/ 1100862 w 1572349"/>
                    <a:gd name="connsiteY56" fmla="*/ 13436 h 570648"/>
                    <a:gd name="connsiteX57" fmla="*/ 1067524 w 1572349"/>
                    <a:gd name="connsiteY57" fmla="*/ 8673 h 570648"/>
                    <a:gd name="connsiteX58" fmla="*/ 972274 w 1572349"/>
                    <a:gd name="connsiteY58" fmla="*/ 6292 h 570648"/>
                    <a:gd name="connsiteX59" fmla="*/ 810349 w 1572349"/>
                    <a:gd name="connsiteY59" fmla="*/ 6292 h 570648"/>
                    <a:gd name="connsiteX60" fmla="*/ 738912 w 1572349"/>
                    <a:gd name="connsiteY60" fmla="*/ 8673 h 570648"/>
                    <a:gd name="connsiteX61" fmla="*/ 710337 w 1572349"/>
                    <a:gd name="connsiteY61" fmla="*/ 191 h 570648"/>
                    <a:gd name="connsiteX62" fmla="*/ 636518 w 1572349"/>
                    <a:gd name="connsiteY62" fmla="*/ 2747 h 570648"/>
                    <a:gd name="connsiteX63" fmla="*/ 112644 w 1572349"/>
                    <a:gd name="connsiteY63" fmla="*/ 7510 h 570648"/>
                    <a:gd name="connsiteX64" fmla="*/ 19775 w 1572349"/>
                    <a:gd name="connsiteY64" fmla="*/ 65823 h 570648"/>
                    <a:gd name="connsiteX0" fmla="*/ 19775 w 1572349"/>
                    <a:gd name="connsiteY0" fmla="*/ 63097 h 567922"/>
                    <a:gd name="connsiteX1" fmla="*/ 724 w 1572349"/>
                    <a:gd name="connsiteY1" fmla="*/ 220260 h 567922"/>
                    <a:gd name="connsiteX2" fmla="*/ 34062 w 1572349"/>
                    <a:gd name="connsiteY2" fmla="*/ 296460 h 567922"/>
                    <a:gd name="connsiteX3" fmla="*/ 62637 w 1572349"/>
                    <a:gd name="connsiteY3" fmla="*/ 339322 h 567922"/>
                    <a:gd name="connsiteX4" fmla="*/ 76924 w 1572349"/>
                    <a:gd name="connsiteY4" fmla="*/ 363135 h 567922"/>
                    <a:gd name="connsiteX5" fmla="*/ 124549 w 1572349"/>
                    <a:gd name="connsiteY5" fmla="*/ 410760 h 567922"/>
                    <a:gd name="connsiteX6" fmla="*/ 134074 w 1572349"/>
                    <a:gd name="connsiteY6" fmla="*/ 425047 h 567922"/>
                    <a:gd name="connsiteX7" fmla="*/ 172174 w 1572349"/>
                    <a:gd name="connsiteY7" fmla="*/ 458385 h 567922"/>
                    <a:gd name="connsiteX8" fmla="*/ 195987 w 1572349"/>
                    <a:gd name="connsiteY8" fmla="*/ 482197 h 567922"/>
                    <a:gd name="connsiteX9" fmla="*/ 219799 w 1572349"/>
                    <a:gd name="connsiteY9" fmla="*/ 501247 h 567922"/>
                    <a:gd name="connsiteX10" fmla="*/ 276949 w 1572349"/>
                    <a:gd name="connsiteY10" fmla="*/ 553635 h 567922"/>
                    <a:gd name="connsiteX11" fmla="*/ 291237 w 1572349"/>
                    <a:gd name="connsiteY11" fmla="*/ 558397 h 567922"/>
                    <a:gd name="connsiteX12" fmla="*/ 362674 w 1572349"/>
                    <a:gd name="connsiteY12" fmla="*/ 567922 h 567922"/>
                    <a:gd name="connsiteX13" fmla="*/ 438874 w 1572349"/>
                    <a:gd name="connsiteY13" fmla="*/ 544110 h 567922"/>
                    <a:gd name="connsiteX14" fmla="*/ 476974 w 1572349"/>
                    <a:gd name="connsiteY14" fmla="*/ 515535 h 567922"/>
                    <a:gd name="connsiteX15" fmla="*/ 496024 w 1572349"/>
                    <a:gd name="connsiteY15" fmla="*/ 506010 h 567922"/>
                    <a:gd name="connsiteX16" fmla="*/ 538887 w 1572349"/>
                    <a:gd name="connsiteY16" fmla="*/ 477435 h 567922"/>
                    <a:gd name="connsiteX17" fmla="*/ 567462 w 1572349"/>
                    <a:gd name="connsiteY17" fmla="*/ 467910 h 567922"/>
                    <a:gd name="connsiteX18" fmla="*/ 615087 w 1572349"/>
                    <a:gd name="connsiteY18" fmla="*/ 444097 h 567922"/>
                    <a:gd name="connsiteX19" fmla="*/ 629374 w 1572349"/>
                    <a:gd name="connsiteY19" fmla="*/ 434572 h 567922"/>
                    <a:gd name="connsiteX20" fmla="*/ 653187 w 1572349"/>
                    <a:gd name="connsiteY20" fmla="*/ 425047 h 567922"/>
                    <a:gd name="connsiteX21" fmla="*/ 738912 w 1572349"/>
                    <a:gd name="connsiteY21" fmla="*/ 410760 h 567922"/>
                    <a:gd name="connsiteX22" fmla="*/ 867499 w 1572349"/>
                    <a:gd name="connsiteY22" fmla="*/ 405997 h 567922"/>
                    <a:gd name="connsiteX23" fmla="*/ 967512 w 1572349"/>
                    <a:gd name="connsiteY23" fmla="*/ 410760 h 567922"/>
                    <a:gd name="connsiteX24" fmla="*/ 1010374 w 1572349"/>
                    <a:gd name="connsiteY24" fmla="*/ 425047 h 567922"/>
                    <a:gd name="connsiteX25" fmla="*/ 1024662 w 1572349"/>
                    <a:gd name="connsiteY25" fmla="*/ 429810 h 567922"/>
                    <a:gd name="connsiteX26" fmla="*/ 1057999 w 1572349"/>
                    <a:gd name="connsiteY26" fmla="*/ 448860 h 567922"/>
                    <a:gd name="connsiteX27" fmla="*/ 1077049 w 1572349"/>
                    <a:gd name="connsiteY27" fmla="*/ 453622 h 567922"/>
                    <a:gd name="connsiteX28" fmla="*/ 1105624 w 1572349"/>
                    <a:gd name="connsiteY28" fmla="*/ 467910 h 567922"/>
                    <a:gd name="connsiteX29" fmla="*/ 1119912 w 1572349"/>
                    <a:gd name="connsiteY29" fmla="*/ 472672 h 567922"/>
                    <a:gd name="connsiteX30" fmla="*/ 1153249 w 1572349"/>
                    <a:gd name="connsiteY30" fmla="*/ 486960 h 567922"/>
                    <a:gd name="connsiteX31" fmla="*/ 1186587 w 1572349"/>
                    <a:gd name="connsiteY31" fmla="*/ 506010 h 567922"/>
                    <a:gd name="connsiteX32" fmla="*/ 1215162 w 1572349"/>
                    <a:gd name="connsiteY32" fmla="*/ 525060 h 567922"/>
                    <a:gd name="connsiteX33" fmla="*/ 1267549 w 1572349"/>
                    <a:gd name="connsiteY33" fmla="*/ 539347 h 567922"/>
                    <a:gd name="connsiteX34" fmla="*/ 1377087 w 1572349"/>
                    <a:gd name="connsiteY34" fmla="*/ 529822 h 567922"/>
                    <a:gd name="connsiteX35" fmla="*/ 1429474 w 1572349"/>
                    <a:gd name="connsiteY35" fmla="*/ 525060 h 567922"/>
                    <a:gd name="connsiteX36" fmla="*/ 1477099 w 1572349"/>
                    <a:gd name="connsiteY36" fmla="*/ 510772 h 567922"/>
                    <a:gd name="connsiteX37" fmla="*/ 1491387 w 1572349"/>
                    <a:gd name="connsiteY37" fmla="*/ 496485 h 567922"/>
                    <a:gd name="connsiteX38" fmla="*/ 1529487 w 1572349"/>
                    <a:gd name="connsiteY38" fmla="*/ 448860 h 567922"/>
                    <a:gd name="connsiteX39" fmla="*/ 1553299 w 1572349"/>
                    <a:gd name="connsiteY39" fmla="*/ 410760 h 567922"/>
                    <a:gd name="connsiteX40" fmla="*/ 1562824 w 1572349"/>
                    <a:gd name="connsiteY40" fmla="*/ 382185 h 567922"/>
                    <a:gd name="connsiteX41" fmla="*/ 1567587 w 1572349"/>
                    <a:gd name="connsiteY41" fmla="*/ 348847 h 567922"/>
                    <a:gd name="connsiteX42" fmla="*/ 1572349 w 1572349"/>
                    <a:gd name="connsiteY42" fmla="*/ 325035 h 567922"/>
                    <a:gd name="connsiteX43" fmla="*/ 1567587 w 1572349"/>
                    <a:gd name="connsiteY43" fmla="*/ 291697 h 567922"/>
                    <a:gd name="connsiteX44" fmla="*/ 1553299 w 1572349"/>
                    <a:gd name="connsiteY44" fmla="*/ 267885 h 567922"/>
                    <a:gd name="connsiteX45" fmla="*/ 1543774 w 1572349"/>
                    <a:gd name="connsiteY45" fmla="*/ 248835 h 567922"/>
                    <a:gd name="connsiteX46" fmla="*/ 1467574 w 1572349"/>
                    <a:gd name="connsiteY46" fmla="*/ 172635 h 567922"/>
                    <a:gd name="connsiteX47" fmla="*/ 1443762 w 1572349"/>
                    <a:gd name="connsiteY47" fmla="*/ 153585 h 567922"/>
                    <a:gd name="connsiteX48" fmla="*/ 1386612 w 1572349"/>
                    <a:gd name="connsiteY48" fmla="*/ 110722 h 567922"/>
                    <a:gd name="connsiteX49" fmla="*/ 1353274 w 1572349"/>
                    <a:gd name="connsiteY49" fmla="*/ 96435 h 567922"/>
                    <a:gd name="connsiteX50" fmla="*/ 1324699 w 1572349"/>
                    <a:gd name="connsiteY50" fmla="*/ 82147 h 567922"/>
                    <a:gd name="connsiteX51" fmla="*/ 1267549 w 1572349"/>
                    <a:gd name="connsiteY51" fmla="*/ 67860 h 567922"/>
                    <a:gd name="connsiteX52" fmla="*/ 1243737 w 1572349"/>
                    <a:gd name="connsiteY52" fmla="*/ 58335 h 567922"/>
                    <a:gd name="connsiteX53" fmla="*/ 1210399 w 1572349"/>
                    <a:gd name="connsiteY53" fmla="*/ 48810 h 567922"/>
                    <a:gd name="connsiteX54" fmla="*/ 1158012 w 1572349"/>
                    <a:gd name="connsiteY54" fmla="*/ 24997 h 567922"/>
                    <a:gd name="connsiteX55" fmla="*/ 1115149 w 1572349"/>
                    <a:gd name="connsiteY55" fmla="*/ 15472 h 567922"/>
                    <a:gd name="connsiteX56" fmla="*/ 1100862 w 1572349"/>
                    <a:gd name="connsiteY56" fmla="*/ 10710 h 567922"/>
                    <a:gd name="connsiteX57" fmla="*/ 1067524 w 1572349"/>
                    <a:gd name="connsiteY57" fmla="*/ 5947 h 567922"/>
                    <a:gd name="connsiteX58" fmla="*/ 972274 w 1572349"/>
                    <a:gd name="connsiteY58" fmla="*/ 3566 h 567922"/>
                    <a:gd name="connsiteX59" fmla="*/ 810349 w 1572349"/>
                    <a:gd name="connsiteY59" fmla="*/ 3566 h 567922"/>
                    <a:gd name="connsiteX60" fmla="*/ 738912 w 1572349"/>
                    <a:gd name="connsiteY60" fmla="*/ 5947 h 567922"/>
                    <a:gd name="connsiteX61" fmla="*/ 710337 w 1572349"/>
                    <a:gd name="connsiteY61" fmla="*/ 6295 h 567922"/>
                    <a:gd name="connsiteX62" fmla="*/ 636518 w 1572349"/>
                    <a:gd name="connsiteY62" fmla="*/ 21 h 567922"/>
                    <a:gd name="connsiteX63" fmla="*/ 112644 w 1572349"/>
                    <a:gd name="connsiteY63" fmla="*/ 4784 h 567922"/>
                    <a:gd name="connsiteX64" fmla="*/ 19775 w 1572349"/>
                    <a:gd name="connsiteY64" fmla="*/ 63097 h 567922"/>
                    <a:gd name="connsiteX0" fmla="*/ 19775 w 1572349"/>
                    <a:gd name="connsiteY0" fmla="*/ 63152 h 567977"/>
                    <a:gd name="connsiteX1" fmla="*/ 724 w 1572349"/>
                    <a:gd name="connsiteY1" fmla="*/ 220315 h 567977"/>
                    <a:gd name="connsiteX2" fmla="*/ 34062 w 1572349"/>
                    <a:gd name="connsiteY2" fmla="*/ 296515 h 567977"/>
                    <a:gd name="connsiteX3" fmla="*/ 62637 w 1572349"/>
                    <a:gd name="connsiteY3" fmla="*/ 339377 h 567977"/>
                    <a:gd name="connsiteX4" fmla="*/ 76924 w 1572349"/>
                    <a:gd name="connsiteY4" fmla="*/ 363190 h 567977"/>
                    <a:gd name="connsiteX5" fmla="*/ 124549 w 1572349"/>
                    <a:gd name="connsiteY5" fmla="*/ 410815 h 567977"/>
                    <a:gd name="connsiteX6" fmla="*/ 134074 w 1572349"/>
                    <a:gd name="connsiteY6" fmla="*/ 425102 h 567977"/>
                    <a:gd name="connsiteX7" fmla="*/ 172174 w 1572349"/>
                    <a:gd name="connsiteY7" fmla="*/ 458440 h 567977"/>
                    <a:gd name="connsiteX8" fmla="*/ 195987 w 1572349"/>
                    <a:gd name="connsiteY8" fmla="*/ 482252 h 567977"/>
                    <a:gd name="connsiteX9" fmla="*/ 219799 w 1572349"/>
                    <a:gd name="connsiteY9" fmla="*/ 501302 h 567977"/>
                    <a:gd name="connsiteX10" fmla="*/ 276949 w 1572349"/>
                    <a:gd name="connsiteY10" fmla="*/ 553690 h 567977"/>
                    <a:gd name="connsiteX11" fmla="*/ 291237 w 1572349"/>
                    <a:gd name="connsiteY11" fmla="*/ 558452 h 567977"/>
                    <a:gd name="connsiteX12" fmla="*/ 362674 w 1572349"/>
                    <a:gd name="connsiteY12" fmla="*/ 567977 h 567977"/>
                    <a:gd name="connsiteX13" fmla="*/ 438874 w 1572349"/>
                    <a:gd name="connsiteY13" fmla="*/ 544165 h 567977"/>
                    <a:gd name="connsiteX14" fmla="*/ 476974 w 1572349"/>
                    <a:gd name="connsiteY14" fmla="*/ 515590 h 567977"/>
                    <a:gd name="connsiteX15" fmla="*/ 496024 w 1572349"/>
                    <a:gd name="connsiteY15" fmla="*/ 506065 h 567977"/>
                    <a:gd name="connsiteX16" fmla="*/ 538887 w 1572349"/>
                    <a:gd name="connsiteY16" fmla="*/ 477490 h 567977"/>
                    <a:gd name="connsiteX17" fmla="*/ 567462 w 1572349"/>
                    <a:gd name="connsiteY17" fmla="*/ 467965 h 567977"/>
                    <a:gd name="connsiteX18" fmla="*/ 615087 w 1572349"/>
                    <a:gd name="connsiteY18" fmla="*/ 444152 h 567977"/>
                    <a:gd name="connsiteX19" fmla="*/ 629374 w 1572349"/>
                    <a:gd name="connsiteY19" fmla="*/ 434627 h 567977"/>
                    <a:gd name="connsiteX20" fmla="*/ 653187 w 1572349"/>
                    <a:gd name="connsiteY20" fmla="*/ 425102 h 567977"/>
                    <a:gd name="connsiteX21" fmla="*/ 738912 w 1572349"/>
                    <a:gd name="connsiteY21" fmla="*/ 410815 h 567977"/>
                    <a:gd name="connsiteX22" fmla="*/ 867499 w 1572349"/>
                    <a:gd name="connsiteY22" fmla="*/ 406052 h 567977"/>
                    <a:gd name="connsiteX23" fmla="*/ 967512 w 1572349"/>
                    <a:gd name="connsiteY23" fmla="*/ 410815 h 567977"/>
                    <a:gd name="connsiteX24" fmla="*/ 1010374 w 1572349"/>
                    <a:gd name="connsiteY24" fmla="*/ 425102 h 567977"/>
                    <a:gd name="connsiteX25" fmla="*/ 1024662 w 1572349"/>
                    <a:gd name="connsiteY25" fmla="*/ 429865 h 567977"/>
                    <a:gd name="connsiteX26" fmla="*/ 1057999 w 1572349"/>
                    <a:gd name="connsiteY26" fmla="*/ 448915 h 567977"/>
                    <a:gd name="connsiteX27" fmla="*/ 1077049 w 1572349"/>
                    <a:gd name="connsiteY27" fmla="*/ 453677 h 567977"/>
                    <a:gd name="connsiteX28" fmla="*/ 1105624 w 1572349"/>
                    <a:gd name="connsiteY28" fmla="*/ 467965 h 567977"/>
                    <a:gd name="connsiteX29" fmla="*/ 1119912 w 1572349"/>
                    <a:gd name="connsiteY29" fmla="*/ 472727 h 567977"/>
                    <a:gd name="connsiteX30" fmla="*/ 1153249 w 1572349"/>
                    <a:gd name="connsiteY30" fmla="*/ 487015 h 567977"/>
                    <a:gd name="connsiteX31" fmla="*/ 1186587 w 1572349"/>
                    <a:gd name="connsiteY31" fmla="*/ 506065 h 567977"/>
                    <a:gd name="connsiteX32" fmla="*/ 1215162 w 1572349"/>
                    <a:gd name="connsiteY32" fmla="*/ 525115 h 567977"/>
                    <a:gd name="connsiteX33" fmla="*/ 1267549 w 1572349"/>
                    <a:gd name="connsiteY33" fmla="*/ 539402 h 567977"/>
                    <a:gd name="connsiteX34" fmla="*/ 1377087 w 1572349"/>
                    <a:gd name="connsiteY34" fmla="*/ 529877 h 567977"/>
                    <a:gd name="connsiteX35" fmla="*/ 1429474 w 1572349"/>
                    <a:gd name="connsiteY35" fmla="*/ 525115 h 567977"/>
                    <a:gd name="connsiteX36" fmla="*/ 1477099 w 1572349"/>
                    <a:gd name="connsiteY36" fmla="*/ 510827 h 567977"/>
                    <a:gd name="connsiteX37" fmla="*/ 1491387 w 1572349"/>
                    <a:gd name="connsiteY37" fmla="*/ 496540 h 567977"/>
                    <a:gd name="connsiteX38" fmla="*/ 1529487 w 1572349"/>
                    <a:gd name="connsiteY38" fmla="*/ 448915 h 567977"/>
                    <a:gd name="connsiteX39" fmla="*/ 1553299 w 1572349"/>
                    <a:gd name="connsiteY39" fmla="*/ 410815 h 567977"/>
                    <a:gd name="connsiteX40" fmla="*/ 1562824 w 1572349"/>
                    <a:gd name="connsiteY40" fmla="*/ 382240 h 567977"/>
                    <a:gd name="connsiteX41" fmla="*/ 1567587 w 1572349"/>
                    <a:gd name="connsiteY41" fmla="*/ 348902 h 567977"/>
                    <a:gd name="connsiteX42" fmla="*/ 1572349 w 1572349"/>
                    <a:gd name="connsiteY42" fmla="*/ 325090 h 567977"/>
                    <a:gd name="connsiteX43" fmla="*/ 1567587 w 1572349"/>
                    <a:gd name="connsiteY43" fmla="*/ 291752 h 567977"/>
                    <a:gd name="connsiteX44" fmla="*/ 1553299 w 1572349"/>
                    <a:gd name="connsiteY44" fmla="*/ 267940 h 567977"/>
                    <a:gd name="connsiteX45" fmla="*/ 1543774 w 1572349"/>
                    <a:gd name="connsiteY45" fmla="*/ 248890 h 567977"/>
                    <a:gd name="connsiteX46" fmla="*/ 1467574 w 1572349"/>
                    <a:gd name="connsiteY46" fmla="*/ 172690 h 567977"/>
                    <a:gd name="connsiteX47" fmla="*/ 1443762 w 1572349"/>
                    <a:gd name="connsiteY47" fmla="*/ 153640 h 567977"/>
                    <a:gd name="connsiteX48" fmla="*/ 1386612 w 1572349"/>
                    <a:gd name="connsiteY48" fmla="*/ 110777 h 567977"/>
                    <a:gd name="connsiteX49" fmla="*/ 1353274 w 1572349"/>
                    <a:gd name="connsiteY49" fmla="*/ 96490 h 567977"/>
                    <a:gd name="connsiteX50" fmla="*/ 1324699 w 1572349"/>
                    <a:gd name="connsiteY50" fmla="*/ 82202 h 567977"/>
                    <a:gd name="connsiteX51" fmla="*/ 1267549 w 1572349"/>
                    <a:gd name="connsiteY51" fmla="*/ 67915 h 567977"/>
                    <a:gd name="connsiteX52" fmla="*/ 1243737 w 1572349"/>
                    <a:gd name="connsiteY52" fmla="*/ 58390 h 567977"/>
                    <a:gd name="connsiteX53" fmla="*/ 1210399 w 1572349"/>
                    <a:gd name="connsiteY53" fmla="*/ 48865 h 567977"/>
                    <a:gd name="connsiteX54" fmla="*/ 1158012 w 1572349"/>
                    <a:gd name="connsiteY54" fmla="*/ 25052 h 567977"/>
                    <a:gd name="connsiteX55" fmla="*/ 1115149 w 1572349"/>
                    <a:gd name="connsiteY55" fmla="*/ 15527 h 567977"/>
                    <a:gd name="connsiteX56" fmla="*/ 1100862 w 1572349"/>
                    <a:gd name="connsiteY56" fmla="*/ 10765 h 567977"/>
                    <a:gd name="connsiteX57" fmla="*/ 1067524 w 1572349"/>
                    <a:gd name="connsiteY57" fmla="*/ 6002 h 567977"/>
                    <a:gd name="connsiteX58" fmla="*/ 972274 w 1572349"/>
                    <a:gd name="connsiteY58" fmla="*/ 3621 h 567977"/>
                    <a:gd name="connsiteX59" fmla="*/ 810349 w 1572349"/>
                    <a:gd name="connsiteY59" fmla="*/ 3621 h 567977"/>
                    <a:gd name="connsiteX60" fmla="*/ 738912 w 1572349"/>
                    <a:gd name="connsiteY60" fmla="*/ 6002 h 567977"/>
                    <a:gd name="connsiteX61" fmla="*/ 712718 w 1572349"/>
                    <a:gd name="connsiteY61" fmla="*/ 1935 h 567977"/>
                    <a:gd name="connsiteX62" fmla="*/ 636518 w 1572349"/>
                    <a:gd name="connsiteY62" fmla="*/ 76 h 567977"/>
                    <a:gd name="connsiteX63" fmla="*/ 112644 w 1572349"/>
                    <a:gd name="connsiteY63" fmla="*/ 4839 h 567977"/>
                    <a:gd name="connsiteX64" fmla="*/ 19775 w 1572349"/>
                    <a:gd name="connsiteY64" fmla="*/ 63152 h 567977"/>
                    <a:gd name="connsiteX0" fmla="*/ 19775 w 1572349"/>
                    <a:gd name="connsiteY0" fmla="*/ 63140 h 567965"/>
                    <a:gd name="connsiteX1" fmla="*/ 724 w 1572349"/>
                    <a:gd name="connsiteY1" fmla="*/ 220303 h 567965"/>
                    <a:gd name="connsiteX2" fmla="*/ 34062 w 1572349"/>
                    <a:gd name="connsiteY2" fmla="*/ 296503 h 567965"/>
                    <a:gd name="connsiteX3" fmla="*/ 62637 w 1572349"/>
                    <a:gd name="connsiteY3" fmla="*/ 339365 h 567965"/>
                    <a:gd name="connsiteX4" fmla="*/ 76924 w 1572349"/>
                    <a:gd name="connsiteY4" fmla="*/ 363178 h 567965"/>
                    <a:gd name="connsiteX5" fmla="*/ 124549 w 1572349"/>
                    <a:gd name="connsiteY5" fmla="*/ 410803 h 567965"/>
                    <a:gd name="connsiteX6" fmla="*/ 134074 w 1572349"/>
                    <a:gd name="connsiteY6" fmla="*/ 425090 h 567965"/>
                    <a:gd name="connsiteX7" fmla="*/ 172174 w 1572349"/>
                    <a:gd name="connsiteY7" fmla="*/ 458428 h 567965"/>
                    <a:gd name="connsiteX8" fmla="*/ 195987 w 1572349"/>
                    <a:gd name="connsiteY8" fmla="*/ 482240 h 567965"/>
                    <a:gd name="connsiteX9" fmla="*/ 219799 w 1572349"/>
                    <a:gd name="connsiteY9" fmla="*/ 501290 h 567965"/>
                    <a:gd name="connsiteX10" fmla="*/ 276949 w 1572349"/>
                    <a:gd name="connsiteY10" fmla="*/ 553678 h 567965"/>
                    <a:gd name="connsiteX11" fmla="*/ 291237 w 1572349"/>
                    <a:gd name="connsiteY11" fmla="*/ 558440 h 567965"/>
                    <a:gd name="connsiteX12" fmla="*/ 362674 w 1572349"/>
                    <a:gd name="connsiteY12" fmla="*/ 567965 h 567965"/>
                    <a:gd name="connsiteX13" fmla="*/ 438874 w 1572349"/>
                    <a:gd name="connsiteY13" fmla="*/ 544153 h 567965"/>
                    <a:gd name="connsiteX14" fmla="*/ 476974 w 1572349"/>
                    <a:gd name="connsiteY14" fmla="*/ 515578 h 567965"/>
                    <a:gd name="connsiteX15" fmla="*/ 496024 w 1572349"/>
                    <a:gd name="connsiteY15" fmla="*/ 506053 h 567965"/>
                    <a:gd name="connsiteX16" fmla="*/ 538887 w 1572349"/>
                    <a:gd name="connsiteY16" fmla="*/ 477478 h 567965"/>
                    <a:gd name="connsiteX17" fmla="*/ 567462 w 1572349"/>
                    <a:gd name="connsiteY17" fmla="*/ 467953 h 567965"/>
                    <a:gd name="connsiteX18" fmla="*/ 615087 w 1572349"/>
                    <a:gd name="connsiteY18" fmla="*/ 444140 h 567965"/>
                    <a:gd name="connsiteX19" fmla="*/ 629374 w 1572349"/>
                    <a:gd name="connsiteY19" fmla="*/ 434615 h 567965"/>
                    <a:gd name="connsiteX20" fmla="*/ 653187 w 1572349"/>
                    <a:gd name="connsiteY20" fmla="*/ 425090 h 567965"/>
                    <a:gd name="connsiteX21" fmla="*/ 738912 w 1572349"/>
                    <a:gd name="connsiteY21" fmla="*/ 410803 h 567965"/>
                    <a:gd name="connsiteX22" fmla="*/ 867499 w 1572349"/>
                    <a:gd name="connsiteY22" fmla="*/ 406040 h 567965"/>
                    <a:gd name="connsiteX23" fmla="*/ 967512 w 1572349"/>
                    <a:gd name="connsiteY23" fmla="*/ 410803 h 567965"/>
                    <a:gd name="connsiteX24" fmla="*/ 1010374 w 1572349"/>
                    <a:gd name="connsiteY24" fmla="*/ 425090 h 567965"/>
                    <a:gd name="connsiteX25" fmla="*/ 1024662 w 1572349"/>
                    <a:gd name="connsiteY25" fmla="*/ 429853 h 567965"/>
                    <a:gd name="connsiteX26" fmla="*/ 1057999 w 1572349"/>
                    <a:gd name="connsiteY26" fmla="*/ 448903 h 567965"/>
                    <a:gd name="connsiteX27" fmla="*/ 1077049 w 1572349"/>
                    <a:gd name="connsiteY27" fmla="*/ 453665 h 567965"/>
                    <a:gd name="connsiteX28" fmla="*/ 1105624 w 1572349"/>
                    <a:gd name="connsiteY28" fmla="*/ 467953 h 567965"/>
                    <a:gd name="connsiteX29" fmla="*/ 1119912 w 1572349"/>
                    <a:gd name="connsiteY29" fmla="*/ 472715 h 567965"/>
                    <a:gd name="connsiteX30" fmla="*/ 1153249 w 1572349"/>
                    <a:gd name="connsiteY30" fmla="*/ 487003 h 567965"/>
                    <a:gd name="connsiteX31" fmla="*/ 1186587 w 1572349"/>
                    <a:gd name="connsiteY31" fmla="*/ 506053 h 567965"/>
                    <a:gd name="connsiteX32" fmla="*/ 1215162 w 1572349"/>
                    <a:gd name="connsiteY32" fmla="*/ 525103 h 567965"/>
                    <a:gd name="connsiteX33" fmla="*/ 1267549 w 1572349"/>
                    <a:gd name="connsiteY33" fmla="*/ 539390 h 567965"/>
                    <a:gd name="connsiteX34" fmla="*/ 1377087 w 1572349"/>
                    <a:gd name="connsiteY34" fmla="*/ 529865 h 567965"/>
                    <a:gd name="connsiteX35" fmla="*/ 1429474 w 1572349"/>
                    <a:gd name="connsiteY35" fmla="*/ 525103 h 567965"/>
                    <a:gd name="connsiteX36" fmla="*/ 1477099 w 1572349"/>
                    <a:gd name="connsiteY36" fmla="*/ 510815 h 567965"/>
                    <a:gd name="connsiteX37" fmla="*/ 1491387 w 1572349"/>
                    <a:gd name="connsiteY37" fmla="*/ 496528 h 567965"/>
                    <a:gd name="connsiteX38" fmla="*/ 1529487 w 1572349"/>
                    <a:gd name="connsiteY38" fmla="*/ 448903 h 567965"/>
                    <a:gd name="connsiteX39" fmla="*/ 1553299 w 1572349"/>
                    <a:gd name="connsiteY39" fmla="*/ 410803 h 567965"/>
                    <a:gd name="connsiteX40" fmla="*/ 1562824 w 1572349"/>
                    <a:gd name="connsiteY40" fmla="*/ 382228 h 567965"/>
                    <a:gd name="connsiteX41" fmla="*/ 1567587 w 1572349"/>
                    <a:gd name="connsiteY41" fmla="*/ 348890 h 567965"/>
                    <a:gd name="connsiteX42" fmla="*/ 1572349 w 1572349"/>
                    <a:gd name="connsiteY42" fmla="*/ 325078 h 567965"/>
                    <a:gd name="connsiteX43" fmla="*/ 1567587 w 1572349"/>
                    <a:gd name="connsiteY43" fmla="*/ 291740 h 567965"/>
                    <a:gd name="connsiteX44" fmla="*/ 1553299 w 1572349"/>
                    <a:gd name="connsiteY44" fmla="*/ 267928 h 567965"/>
                    <a:gd name="connsiteX45" fmla="*/ 1543774 w 1572349"/>
                    <a:gd name="connsiteY45" fmla="*/ 248878 h 567965"/>
                    <a:gd name="connsiteX46" fmla="*/ 1467574 w 1572349"/>
                    <a:gd name="connsiteY46" fmla="*/ 172678 h 567965"/>
                    <a:gd name="connsiteX47" fmla="*/ 1443762 w 1572349"/>
                    <a:gd name="connsiteY47" fmla="*/ 153628 h 567965"/>
                    <a:gd name="connsiteX48" fmla="*/ 1386612 w 1572349"/>
                    <a:gd name="connsiteY48" fmla="*/ 110765 h 567965"/>
                    <a:gd name="connsiteX49" fmla="*/ 1353274 w 1572349"/>
                    <a:gd name="connsiteY49" fmla="*/ 96478 h 567965"/>
                    <a:gd name="connsiteX50" fmla="*/ 1324699 w 1572349"/>
                    <a:gd name="connsiteY50" fmla="*/ 82190 h 567965"/>
                    <a:gd name="connsiteX51" fmla="*/ 1267549 w 1572349"/>
                    <a:gd name="connsiteY51" fmla="*/ 67903 h 567965"/>
                    <a:gd name="connsiteX52" fmla="*/ 1243737 w 1572349"/>
                    <a:gd name="connsiteY52" fmla="*/ 58378 h 567965"/>
                    <a:gd name="connsiteX53" fmla="*/ 1210399 w 1572349"/>
                    <a:gd name="connsiteY53" fmla="*/ 48853 h 567965"/>
                    <a:gd name="connsiteX54" fmla="*/ 1158012 w 1572349"/>
                    <a:gd name="connsiteY54" fmla="*/ 25040 h 567965"/>
                    <a:gd name="connsiteX55" fmla="*/ 1115149 w 1572349"/>
                    <a:gd name="connsiteY55" fmla="*/ 15515 h 567965"/>
                    <a:gd name="connsiteX56" fmla="*/ 1100862 w 1572349"/>
                    <a:gd name="connsiteY56" fmla="*/ 10753 h 567965"/>
                    <a:gd name="connsiteX57" fmla="*/ 1067524 w 1572349"/>
                    <a:gd name="connsiteY57" fmla="*/ 5990 h 567965"/>
                    <a:gd name="connsiteX58" fmla="*/ 972274 w 1572349"/>
                    <a:gd name="connsiteY58" fmla="*/ 3609 h 567965"/>
                    <a:gd name="connsiteX59" fmla="*/ 810349 w 1572349"/>
                    <a:gd name="connsiteY59" fmla="*/ 3609 h 567965"/>
                    <a:gd name="connsiteX60" fmla="*/ 755581 w 1572349"/>
                    <a:gd name="connsiteY60" fmla="*/ 3783 h 567965"/>
                    <a:gd name="connsiteX61" fmla="*/ 712718 w 1572349"/>
                    <a:gd name="connsiteY61" fmla="*/ 1923 h 567965"/>
                    <a:gd name="connsiteX62" fmla="*/ 636518 w 1572349"/>
                    <a:gd name="connsiteY62" fmla="*/ 64 h 567965"/>
                    <a:gd name="connsiteX63" fmla="*/ 112644 w 1572349"/>
                    <a:gd name="connsiteY63" fmla="*/ 4827 h 567965"/>
                    <a:gd name="connsiteX64" fmla="*/ 19775 w 1572349"/>
                    <a:gd name="connsiteY64" fmla="*/ 63140 h 567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572349" h="567965">
                      <a:moveTo>
                        <a:pt x="19775" y="63140"/>
                      </a:moveTo>
                      <a:cubicBezTo>
                        <a:pt x="1122" y="99053"/>
                        <a:pt x="-1657" y="181409"/>
                        <a:pt x="724" y="220303"/>
                      </a:cubicBezTo>
                      <a:cubicBezTo>
                        <a:pt x="3105" y="259197"/>
                        <a:pt x="23528" y="273329"/>
                        <a:pt x="34062" y="296503"/>
                      </a:cubicBezTo>
                      <a:cubicBezTo>
                        <a:pt x="58610" y="350506"/>
                        <a:pt x="25265" y="291314"/>
                        <a:pt x="62637" y="339365"/>
                      </a:cubicBezTo>
                      <a:cubicBezTo>
                        <a:pt x="68320" y="346672"/>
                        <a:pt x="70862" y="356183"/>
                        <a:pt x="76924" y="363178"/>
                      </a:cubicBezTo>
                      <a:cubicBezTo>
                        <a:pt x="91627" y="380144"/>
                        <a:pt x="112095" y="392123"/>
                        <a:pt x="124549" y="410803"/>
                      </a:cubicBezTo>
                      <a:cubicBezTo>
                        <a:pt x="127724" y="415565"/>
                        <a:pt x="130027" y="421043"/>
                        <a:pt x="134074" y="425090"/>
                      </a:cubicBezTo>
                      <a:cubicBezTo>
                        <a:pt x="146007" y="437023"/>
                        <a:pt x="159774" y="446982"/>
                        <a:pt x="172174" y="458428"/>
                      </a:cubicBezTo>
                      <a:cubicBezTo>
                        <a:pt x="180422" y="466042"/>
                        <a:pt x="187643" y="474731"/>
                        <a:pt x="195987" y="482240"/>
                      </a:cubicBezTo>
                      <a:cubicBezTo>
                        <a:pt x="203542" y="489040"/>
                        <a:pt x="212306" y="494421"/>
                        <a:pt x="219799" y="501290"/>
                      </a:cubicBezTo>
                      <a:cubicBezTo>
                        <a:pt x="238425" y="518364"/>
                        <a:pt x="255030" y="539979"/>
                        <a:pt x="276949" y="553678"/>
                      </a:cubicBezTo>
                      <a:cubicBezTo>
                        <a:pt x="281206" y="556339"/>
                        <a:pt x="286410" y="557061"/>
                        <a:pt x="291237" y="558440"/>
                      </a:cubicBezTo>
                      <a:cubicBezTo>
                        <a:pt x="320692" y="566856"/>
                        <a:pt x="321463" y="564219"/>
                        <a:pt x="362674" y="567965"/>
                      </a:cubicBezTo>
                      <a:cubicBezTo>
                        <a:pt x="369256" y="566170"/>
                        <a:pt x="423786" y="553438"/>
                        <a:pt x="438874" y="544153"/>
                      </a:cubicBezTo>
                      <a:cubicBezTo>
                        <a:pt x="452394" y="535833"/>
                        <a:pt x="462775" y="522678"/>
                        <a:pt x="476974" y="515578"/>
                      </a:cubicBezTo>
                      <a:cubicBezTo>
                        <a:pt x="483324" y="512403"/>
                        <a:pt x="489978" y="509774"/>
                        <a:pt x="496024" y="506053"/>
                      </a:cubicBezTo>
                      <a:cubicBezTo>
                        <a:pt x="510648" y="497053"/>
                        <a:pt x="522597" y="482908"/>
                        <a:pt x="538887" y="477478"/>
                      </a:cubicBezTo>
                      <a:lnTo>
                        <a:pt x="567462" y="467953"/>
                      </a:lnTo>
                      <a:cubicBezTo>
                        <a:pt x="601483" y="445272"/>
                        <a:pt x="584931" y="451680"/>
                        <a:pt x="615087" y="444140"/>
                      </a:cubicBezTo>
                      <a:cubicBezTo>
                        <a:pt x="619849" y="440965"/>
                        <a:pt x="624255" y="437175"/>
                        <a:pt x="629374" y="434615"/>
                      </a:cubicBezTo>
                      <a:cubicBezTo>
                        <a:pt x="637021" y="430792"/>
                        <a:pt x="645016" y="427604"/>
                        <a:pt x="653187" y="425090"/>
                      </a:cubicBezTo>
                      <a:cubicBezTo>
                        <a:pt x="685565" y="415127"/>
                        <a:pt x="704097" y="412685"/>
                        <a:pt x="738912" y="410803"/>
                      </a:cubicBezTo>
                      <a:cubicBezTo>
                        <a:pt x="781741" y="408488"/>
                        <a:pt x="824637" y="407628"/>
                        <a:pt x="867499" y="406040"/>
                      </a:cubicBezTo>
                      <a:cubicBezTo>
                        <a:pt x="900837" y="407628"/>
                        <a:pt x="934243" y="408141"/>
                        <a:pt x="967512" y="410803"/>
                      </a:cubicBezTo>
                      <a:cubicBezTo>
                        <a:pt x="981040" y="411885"/>
                        <a:pt x="998529" y="420648"/>
                        <a:pt x="1010374" y="425090"/>
                      </a:cubicBezTo>
                      <a:cubicBezTo>
                        <a:pt x="1015075" y="426853"/>
                        <a:pt x="1020172" y="427608"/>
                        <a:pt x="1024662" y="429853"/>
                      </a:cubicBezTo>
                      <a:cubicBezTo>
                        <a:pt x="1036109" y="435577"/>
                        <a:pt x="1046347" y="443607"/>
                        <a:pt x="1057999" y="448903"/>
                      </a:cubicBezTo>
                      <a:cubicBezTo>
                        <a:pt x="1063958" y="451611"/>
                        <a:pt x="1070699" y="452078"/>
                        <a:pt x="1077049" y="453665"/>
                      </a:cubicBezTo>
                      <a:cubicBezTo>
                        <a:pt x="1086574" y="458428"/>
                        <a:pt x="1095892" y="463628"/>
                        <a:pt x="1105624" y="467953"/>
                      </a:cubicBezTo>
                      <a:cubicBezTo>
                        <a:pt x="1110212" y="469992"/>
                        <a:pt x="1115422" y="470470"/>
                        <a:pt x="1119912" y="472715"/>
                      </a:cubicBezTo>
                      <a:cubicBezTo>
                        <a:pt x="1152806" y="489161"/>
                        <a:pt x="1113596" y="477089"/>
                        <a:pt x="1153249" y="487003"/>
                      </a:cubicBezTo>
                      <a:cubicBezTo>
                        <a:pt x="1164362" y="493353"/>
                        <a:pt x="1175687" y="499345"/>
                        <a:pt x="1186587" y="506053"/>
                      </a:cubicBezTo>
                      <a:cubicBezTo>
                        <a:pt x="1196336" y="512053"/>
                        <a:pt x="1204155" y="521958"/>
                        <a:pt x="1215162" y="525103"/>
                      </a:cubicBezTo>
                      <a:cubicBezTo>
                        <a:pt x="1254793" y="536426"/>
                        <a:pt x="1237287" y="531825"/>
                        <a:pt x="1267549" y="539390"/>
                      </a:cubicBezTo>
                      <a:lnTo>
                        <a:pt x="1377087" y="529865"/>
                      </a:lnTo>
                      <a:lnTo>
                        <a:pt x="1429474" y="525103"/>
                      </a:lnTo>
                      <a:cubicBezTo>
                        <a:pt x="1445349" y="520340"/>
                        <a:pt x="1462050" y="517760"/>
                        <a:pt x="1477099" y="510815"/>
                      </a:cubicBezTo>
                      <a:cubicBezTo>
                        <a:pt x="1483214" y="507993"/>
                        <a:pt x="1487036" y="501670"/>
                        <a:pt x="1491387" y="496528"/>
                      </a:cubicBezTo>
                      <a:cubicBezTo>
                        <a:pt x="1504519" y="481009"/>
                        <a:pt x="1519028" y="466336"/>
                        <a:pt x="1529487" y="448903"/>
                      </a:cubicBezTo>
                      <a:cubicBezTo>
                        <a:pt x="1546719" y="420182"/>
                        <a:pt x="1538639" y="432792"/>
                        <a:pt x="1553299" y="410803"/>
                      </a:cubicBezTo>
                      <a:cubicBezTo>
                        <a:pt x="1556474" y="401278"/>
                        <a:pt x="1560566" y="392011"/>
                        <a:pt x="1562824" y="382228"/>
                      </a:cubicBezTo>
                      <a:cubicBezTo>
                        <a:pt x="1565348" y="371290"/>
                        <a:pt x="1565742" y="359963"/>
                        <a:pt x="1567587" y="348890"/>
                      </a:cubicBezTo>
                      <a:cubicBezTo>
                        <a:pt x="1568918" y="340906"/>
                        <a:pt x="1570762" y="333015"/>
                        <a:pt x="1572349" y="325078"/>
                      </a:cubicBezTo>
                      <a:cubicBezTo>
                        <a:pt x="1570762" y="313965"/>
                        <a:pt x="1571137" y="302389"/>
                        <a:pt x="1567587" y="291740"/>
                      </a:cubicBezTo>
                      <a:cubicBezTo>
                        <a:pt x="1564660" y="282958"/>
                        <a:pt x="1557795" y="276020"/>
                        <a:pt x="1553299" y="267928"/>
                      </a:cubicBezTo>
                      <a:cubicBezTo>
                        <a:pt x="1549851" y="261722"/>
                        <a:pt x="1547815" y="254715"/>
                        <a:pt x="1543774" y="248878"/>
                      </a:cubicBezTo>
                      <a:cubicBezTo>
                        <a:pt x="1509345" y="199146"/>
                        <a:pt x="1514705" y="209709"/>
                        <a:pt x="1467574" y="172678"/>
                      </a:cubicBezTo>
                      <a:cubicBezTo>
                        <a:pt x="1459581" y="166398"/>
                        <a:pt x="1451629" y="160065"/>
                        <a:pt x="1443762" y="153628"/>
                      </a:cubicBezTo>
                      <a:cubicBezTo>
                        <a:pt x="1423675" y="137193"/>
                        <a:pt x="1409547" y="123114"/>
                        <a:pt x="1386612" y="110765"/>
                      </a:cubicBezTo>
                      <a:cubicBezTo>
                        <a:pt x="1375967" y="105033"/>
                        <a:pt x="1364251" y="101544"/>
                        <a:pt x="1353274" y="96478"/>
                      </a:cubicBezTo>
                      <a:cubicBezTo>
                        <a:pt x="1343605" y="92015"/>
                        <a:pt x="1334529" y="86286"/>
                        <a:pt x="1324699" y="82190"/>
                      </a:cubicBezTo>
                      <a:cubicBezTo>
                        <a:pt x="1299542" y="71708"/>
                        <a:pt x="1293930" y="72299"/>
                        <a:pt x="1267549" y="67903"/>
                      </a:cubicBezTo>
                      <a:cubicBezTo>
                        <a:pt x="1259612" y="64728"/>
                        <a:pt x="1251847" y="61081"/>
                        <a:pt x="1243737" y="58378"/>
                      </a:cubicBezTo>
                      <a:cubicBezTo>
                        <a:pt x="1232773" y="54723"/>
                        <a:pt x="1221186" y="53002"/>
                        <a:pt x="1210399" y="48853"/>
                      </a:cubicBezTo>
                      <a:cubicBezTo>
                        <a:pt x="1147265" y="24570"/>
                        <a:pt x="1213316" y="43474"/>
                        <a:pt x="1158012" y="25040"/>
                      </a:cubicBezTo>
                      <a:cubicBezTo>
                        <a:pt x="1143357" y="20155"/>
                        <a:pt x="1130232" y="19286"/>
                        <a:pt x="1115149" y="15515"/>
                      </a:cubicBezTo>
                      <a:cubicBezTo>
                        <a:pt x="1110279" y="14297"/>
                        <a:pt x="1105784" y="11737"/>
                        <a:pt x="1100862" y="10753"/>
                      </a:cubicBezTo>
                      <a:cubicBezTo>
                        <a:pt x="1089854" y="8551"/>
                        <a:pt x="1088955" y="7181"/>
                        <a:pt x="1067524" y="5990"/>
                      </a:cubicBezTo>
                      <a:cubicBezTo>
                        <a:pt x="1046093" y="4799"/>
                        <a:pt x="1103258" y="12964"/>
                        <a:pt x="972274" y="3609"/>
                      </a:cubicBezTo>
                      <a:lnTo>
                        <a:pt x="810349" y="3609"/>
                      </a:lnTo>
                      <a:cubicBezTo>
                        <a:pt x="802330" y="4000"/>
                        <a:pt x="771853" y="4064"/>
                        <a:pt x="755581" y="3783"/>
                      </a:cubicBezTo>
                      <a:cubicBezTo>
                        <a:pt x="739309" y="3502"/>
                        <a:pt x="732562" y="2543"/>
                        <a:pt x="712718" y="1923"/>
                      </a:cubicBezTo>
                      <a:cubicBezTo>
                        <a:pt x="692874" y="1303"/>
                        <a:pt x="661964" y="-340"/>
                        <a:pt x="636518" y="64"/>
                      </a:cubicBezTo>
                      <a:lnTo>
                        <a:pt x="112644" y="4827"/>
                      </a:lnTo>
                      <a:cubicBezTo>
                        <a:pt x="34869" y="14549"/>
                        <a:pt x="38428" y="27227"/>
                        <a:pt x="19775" y="6314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5187A9F-30D0-43EE-B9D6-309F057FEAEC}"/>
                    </a:ext>
                  </a:extLst>
                </p:cNvPr>
                <p:cNvSpPr txBox="1"/>
                <p:nvPr/>
              </p:nvSpPr>
              <p:spPr>
                <a:xfrm>
                  <a:off x="4792448" y="3742409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skeletal amalgam</a:t>
                  </a: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4F8CA665-7FB5-E944-E6AD-928052A40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24084" y="4307134"/>
                  <a:ext cx="98993" cy="26102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C44CEB1-B98B-E281-14F3-5F7533A13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07585" y="4852220"/>
                  <a:ext cx="91438" cy="53258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7393D4E-2005-0B6B-AE8A-9FBDFE2DA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48034" y="4412199"/>
                  <a:ext cx="167566" cy="16773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FF5DC3D-39AB-B4AB-D062-9AC29E098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33046" y="1151327"/>
                  <a:ext cx="177145" cy="20637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A9E552A-60B9-84EF-6CE7-FEAFFC600A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12018" y="754850"/>
                  <a:ext cx="261036" cy="24133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A710890E-85F8-724B-578A-CD70A385E2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39125" y="2778435"/>
                  <a:ext cx="300192" cy="6320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AB13AAF-44D6-1DDB-DDFA-8A2DC7FB08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256" y="3835570"/>
                  <a:ext cx="101525" cy="2048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7C7BF66-D54B-46BC-EB6C-5AD37B8F0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4615" y="3674006"/>
                  <a:ext cx="157964" cy="13680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6E4EF36-3053-642F-0E8A-3A0583495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94830" y="4379233"/>
                  <a:ext cx="304725" cy="11683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E8008F6-39B6-D40A-61E9-F07CCD63B706}"/>
                    </a:ext>
                  </a:extLst>
                </p:cNvPr>
                <p:cNvSpPr txBox="1"/>
                <p:nvPr/>
              </p:nvSpPr>
              <p:spPr>
                <a:xfrm>
                  <a:off x="9243261" y="1117841"/>
                  <a:ext cx="92762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05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5481F85-9309-97A4-D385-C80878338E2F}"/>
                    </a:ext>
                  </a:extLst>
                </p:cNvPr>
                <p:cNvSpPr txBox="1"/>
                <p:nvPr/>
              </p:nvSpPr>
              <p:spPr>
                <a:xfrm>
                  <a:off x="8884085" y="1149955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skeletal cavities</a:t>
                  </a: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9524556-75F0-BB67-C856-8FB49E298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58313" y="879115"/>
                  <a:ext cx="52355" cy="32557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A490D5A-B3CA-B453-9682-84F1C2419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14957" y="1027355"/>
                  <a:ext cx="214033" cy="43024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FD9E016-2BE9-AC1D-5F60-16E16F3EA497}"/>
                    </a:ext>
                  </a:extLst>
                </p:cNvPr>
                <p:cNvSpPr txBox="1"/>
                <p:nvPr/>
              </p:nvSpPr>
              <p:spPr>
                <a:xfrm>
                  <a:off x="10865179" y="1391570"/>
                  <a:ext cx="94370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mineral deposits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48D4CD1-745F-42BC-2214-15089EFC1170}"/>
                    </a:ext>
                  </a:extLst>
                </p:cNvPr>
                <p:cNvSpPr txBox="1"/>
                <p:nvPr/>
              </p:nvSpPr>
              <p:spPr>
                <a:xfrm>
                  <a:off x="9286707" y="4330331"/>
                  <a:ext cx="92762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uneven surface</a:t>
                  </a:r>
                </a:p>
              </p:txBody>
            </p:sp>
          </p:grp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2583EE-2053-3797-80E1-9A312D25F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8870" y="829141"/>
              <a:ext cx="173578" cy="613175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12EE65B-D5C8-38FF-2A8D-C56477F7DC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9056" y="2185185"/>
              <a:ext cx="883188" cy="51742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FC9FA8-3F19-BD17-6D95-162296285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90" y="4717013"/>
              <a:ext cx="182828" cy="78085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AB83B8-2FF8-6CE9-555F-A271433CE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9548" y="3907585"/>
              <a:ext cx="145024" cy="491025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055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53D2D4-7504-F6E3-951A-B97D5E4C5A9F}"/>
              </a:ext>
            </a:extLst>
          </p:cNvPr>
          <p:cNvSpPr txBox="1"/>
          <p:nvPr/>
        </p:nvSpPr>
        <p:spPr>
          <a:xfrm>
            <a:off x="-3995619" y="828122"/>
            <a:ext cx="3863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PC: Pristine corallite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DCC: Decorated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T: Theca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S: Septa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DL: Decoration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DGC: Degraded </a:t>
            </a:r>
            <a:r>
              <a:rPr lang="en-US" sz="1000" dirty="0" err="1"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SDL: Septa degradation/loss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TL: Theca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D: Dissepiment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DCO: Degraded corallite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SA: Skeletal amalgam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SM: Skeletal micropores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AN: Aragonite needles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PCD: Potential calcite deposits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P: Protrusions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18B94A-4E52-109D-69D4-DE5FF6BFDFDD}"/>
              </a:ext>
            </a:extLst>
          </p:cNvPr>
          <p:cNvGrpSpPr/>
          <p:nvPr/>
        </p:nvGrpSpPr>
        <p:grpSpPr>
          <a:xfrm>
            <a:off x="-316918" y="-2710510"/>
            <a:ext cx="12825836" cy="10928026"/>
            <a:chOff x="-316918" y="-2710510"/>
            <a:chExt cx="12825836" cy="109280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B4DCF6-7F75-8038-5A04-7DBB5C183CDA}"/>
                </a:ext>
              </a:extLst>
            </p:cNvPr>
            <p:cNvGrpSpPr/>
            <p:nvPr/>
          </p:nvGrpSpPr>
          <p:grpSpPr>
            <a:xfrm>
              <a:off x="-316918" y="2603500"/>
              <a:ext cx="12825836" cy="5614016"/>
              <a:chOff x="-858462" y="1765300"/>
              <a:chExt cx="12825836" cy="561401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2C3500A-B08B-99E1-B087-08B78415379D}"/>
                  </a:ext>
                </a:extLst>
              </p:cNvPr>
              <p:cNvGrpSpPr/>
              <p:nvPr/>
            </p:nvGrpSpPr>
            <p:grpSpPr>
              <a:xfrm>
                <a:off x="-858462" y="1765300"/>
                <a:ext cx="12825836" cy="5614016"/>
                <a:chOff x="129744" y="1895695"/>
                <a:chExt cx="8926247" cy="390712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1F7C98B-7E34-8CE5-88FF-8C5C3FA0C280}"/>
                    </a:ext>
                  </a:extLst>
                </p:cNvPr>
                <p:cNvSpPr/>
                <p:nvPr/>
              </p:nvSpPr>
              <p:spPr>
                <a:xfrm rot="5400000">
                  <a:off x="4583898" y="-2278657"/>
                  <a:ext cx="274320" cy="86698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C6FF8FF-B423-2264-CF7D-3D596772B371}"/>
                    </a:ext>
                  </a:extLst>
                </p:cNvPr>
                <p:cNvSpPr/>
                <p:nvPr/>
              </p:nvSpPr>
              <p:spPr>
                <a:xfrm>
                  <a:off x="156183" y="1919106"/>
                  <a:ext cx="274320" cy="38837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BE227C7-515D-63CA-F5B2-E19E29CB86D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86143" y="2145213"/>
                  <a:ext cx="8669848" cy="3657604"/>
                  <a:chOff x="386143" y="2145213"/>
                  <a:chExt cx="8669848" cy="3657604"/>
                </a:xfrm>
              </p:grpSpPr>
              <p:pic>
                <p:nvPicPr>
                  <p:cNvPr id="5" name="Picture 4" descr="A close-up of a cell&#10;&#10;Description automatically generated">
                    <a:extLst>
                      <a:ext uri="{FF2B5EF4-FFF2-40B4-BE49-F238E27FC236}">
                        <a16:creationId xmlns:a16="http://schemas.microsoft.com/office/drawing/2014/main" id="{C39896F5-3F11-999A-E9D1-43F2C2139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3609" y="2145213"/>
                    <a:ext cx="2167467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 descr="A close up of a white object&#10;&#10;Description automatically generated">
                    <a:extLst>
                      <a:ext uri="{FF2B5EF4-FFF2-40B4-BE49-F238E27FC236}">
                        <a16:creationId xmlns:a16="http://schemas.microsoft.com/office/drawing/2014/main" id="{3B8355AA-959E-A472-C0CD-9F577A638A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143" y="2145213"/>
                    <a:ext cx="2167467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close-up of a grey surface&#10;&#10;Description automatically generated">
                    <a:extLst>
                      <a:ext uri="{FF2B5EF4-FFF2-40B4-BE49-F238E27FC236}">
                        <a16:creationId xmlns:a16="http://schemas.microsoft.com/office/drawing/2014/main" id="{90F29F31-AC00-28CC-0965-A3CD031343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143" y="3974017"/>
                    <a:ext cx="2167467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 descr="A close-up of a rock&#10;&#10;Description automatically generated">
                    <a:extLst>
                      <a:ext uri="{FF2B5EF4-FFF2-40B4-BE49-F238E27FC236}">
                        <a16:creationId xmlns:a16="http://schemas.microsoft.com/office/drawing/2014/main" id="{99E07C6D-43D2-E3B0-BEFC-CCE439A9A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3608" y="3974017"/>
                    <a:ext cx="2167465" cy="1828798"/>
                  </a:xfrm>
                  <a:prstGeom prst="rect">
                    <a:avLst/>
                  </a:prstGeom>
                </p:spPr>
              </p:pic>
              <p:pic>
                <p:nvPicPr>
                  <p:cNvPr id="2" name="Picture 1" descr="A close-up of a white object&#10;&#10;Description automatically generated">
                    <a:extLst>
                      <a:ext uri="{FF2B5EF4-FFF2-40B4-BE49-F238E27FC236}">
                        <a16:creationId xmlns:a16="http://schemas.microsoft.com/office/drawing/2014/main" id="{90A45FC1-5094-FF09-D7F8-2F28E8A2C3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1068" y="3974017"/>
                    <a:ext cx="2167467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3" name="Picture 2" descr="A close-up of a white surface&#10;&#10;Description automatically generated">
                    <a:extLst>
                      <a:ext uri="{FF2B5EF4-FFF2-40B4-BE49-F238E27FC236}">
                        <a16:creationId xmlns:a16="http://schemas.microsoft.com/office/drawing/2014/main" id="{1E56FB36-6388-ABB2-365C-9C10A8547A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524" y="3974017"/>
                    <a:ext cx="2167467" cy="1828800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close-up of a hole&#10;&#10;Description automatically generated">
                    <a:extLst>
                      <a:ext uri="{FF2B5EF4-FFF2-40B4-BE49-F238E27FC236}">
                        <a16:creationId xmlns:a16="http://schemas.microsoft.com/office/drawing/2014/main" id="{31BE6916-2D1A-37EF-E253-DDB4CA55C6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1060" y="2145213"/>
                    <a:ext cx="2167461" cy="1828795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close-up of a grey object&#10;&#10;Description automatically generated">
                    <a:extLst>
                      <a:ext uri="{FF2B5EF4-FFF2-40B4-BE49-F238E27FC236}">
                        <a16:creationId xmlns:a16="http://schemas.microsoft.com/office/drawing/2014/main" id="{9857A4A1-8B64-69F7-5B33-FB73E5E894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532" y="2145213"/>
                    <a:ext cx="2167450" cy="18287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CA6B467-85B2-9D9F-A481-8AAEFEBE200B}"/>
                    </a:ext>
                  </a:extLst>
                </p:cNvPr>
                <p:cNvSpPr txBox="1"/>
                <p:nvPr/>
              </p:nvSpPr>
              <p:spPr>
                <a:xfrm rot="16200000">
                  <a:off x="-258767" y="2931094"/>
                  <a:ext cx="1034062" cy="257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Acropora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FD0DDD-BD9C-FC8A-6ACC-210480B40A45}"/>
                    </a:ext>
                  </a:extLst>
                </p:cNvPr>
                <p:cNvSpPr txBox="1"/>
                <p:nvPr/>
              </p:nvSpPr>
              <p:spPr>
                <a:xfrm rot="16200000">
                  <a:off x="-258764" y="4759893"/>
                  <a:ext cx="1034056" cy="257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Porites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BA5FECD-F2D7-2CBE-EEEA-DD41399D361E}"/>
                    </a:ext>
                  </a:extLst>
                </p:cNvPr>
                <p:cNvSpPr txBox="1"/>
                <p:nvPr/>
              </p:nvSpPr>
              <p:spPr>
                <a:xfrm>
                  <a:off x="711597" y="1895695"/>
                  <a:ext cx="1516552" cy="257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Coral Tissue (OA)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0E74F2F-2AE9-9288-E0B7-7E957900364D}"/>
                    </a:ext>
                  </a:extLst>
                </p:cNvPr>
                <p:cNvSpPr txBox="1"/>
                <p:nvPr/>
              </p:nvSpPr>
              <p:spPr>
                <a:xfrm>
                  <a:off x="2879077" y="1895695"/>
                  <a:ext cx="1516522" cy="257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Turf Algae (OA)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7762FE4-0822-DFFC-D648-44D381F83415}"/>
                    </a:ext>
                  </a:extLst>
                </p:cNvPr>
                <p:cNvSpPr txBox="1"/>
                <p:nvPr/>
              </p:nvSpPr>
              <p:spPr>
                <a:xfrm>
                  <a:off x="5463628" y="1895695"/>
                  <a:ext cx="2849792" cy="257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Turf Algae (OA) – close-up view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6C118E-1C3D-06C5-8496-91B6C107570D}"/>
                    </a:ext>
                  </a:extLst>
                </p:cNvPr>
                <p:cNvSpPr txBox="1"/>
                <p:nvPr/>
              </p:nvSpPr>
              <p:spPr>
                <a:xfrm>
                  <a:off x="386136" y="2145195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795F5E0-AA7F-D35D-A5B7-965600D8B677}"/>
                    </a:ext>
                  </a:extLst>
                </p:cNvPr>
                <p:cNvSpPr txBox="1"/>
                <p:nvPr/>
              </p:nvSpPr>
              <p:spPr>
                <a:xfrm>
                  <a:off x="2553601" y="2145195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ED2780-993B-4F27-C2F2-415E9C50E517}"/>
                    </a:ext>
                  </a:extLst>
                </p:cNvPr>
                <p:cNvSpPr txBox="1"/>
                <p:nvPr/>
              </p:nvSpPr>
              <p:spPr>
                <a:xfrm>
                  <a:off x="4721054" y="2145195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5BD558-DFA3-B876-8624-BF12FFBD31CC}"/>
                    </a:ext>
                  </a:extLst>
                </p:cNvPr>
                <p:cNvSpPr txBox="1"/>
                <p:nvPr/>
              </p:nvSpPr>
              <p:spPr>
                <a:xfrm>
                  <a:off x="6888519" y="2145195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73C237-26FF-0608-9A5D-76C49BB35DD8}"/>
                    </a:ext>
                  </a:extLst>
                </p:cNvPr>
                <p:cNvSpPr txBox="1"/>
                <p:nvPr/>
              </p:nvSpPr>
              <p:spPr>
                <a:xfrm>
                  <a:off x="386136" y="3973999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F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D1BFB8-6A11-E43E-FDEB-0FCFFFDB7910}"/>
                    </a:ext>
                  </a:extLst>
                </p:cNvPr>
                <p:cNvSpPr txBox="1"/>
                <p:nvPr/>
              </p:nvSpPr>
              <p:spPr>
                <a:xfrm>
                  <a:off x="2553601" y="3973999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276BAE-C799-E83E-4039-81AF7AB242E3}"/>
                    </a:ext>
                  </a:extLst>
                </p:cNvPr>
                <p:cNvSpPr txBox="1"/>
                <p:nvPr/>
              </p:nvSpPr>
              <p:spPr>
                <a:xfrm>
                  <a:off x="4721054" y="3973999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H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F49315-250A-425E-21D8-216FB320B9C6}"/>
                    </a:ext>
                  </a:extLst>
                </p:cNvPr>
                <p:cNvSpPr txBox="1"/>
                <p:nvPr/>
              </p:nvSpPr>
              <p:spPr>
                <a:xfrm>
                  <a:off x="6888519" y="3973999"/>
                  <a:ext cx="645586" cy="4069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I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57FAEE6-2846-0AF1-DAC6-DB1CED90F068}"/>
                  </a:ext>
                </a:extLst>
              </p:cNvPr>
              <p:cNvSpPr txBox="1"/>
              <p:nvPr/>
            </p:nvSpPr>
            <p:spPr>
              <a:xfrm>
                <a:off x="2605848" y="3467100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DGC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8A9F19-8C2A-CFD8-C516-CE8ECEFCFD81}"/>
                  </a:ext>
                </a:extLst>
              </p:cNvPr>
              <p:cNvSpPr txBox="1"/>
              <p:nvPr/>
            </p:nvSpPr>
            <p:spPr>
              <a:xfrm>
                <a:off x="3307211" y="3102991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SDL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BB4921-4016-5587-7E21-E8A50D5C119C}"/>
                  </a:ext>
                </a:extLst>
              </p:cNvPr>
              <p:cNvSpPr txBox="1"/>
              <p:nvPr/>
            </p:nvSpPr>
            <p:spPr>
              <a:xfrm>
                <a:off x="4807196" y="3728704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TL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5B0C260-1E62-ABF7-33C3-4FE8583803CE}"/>
                  </a:ext>
                </a:extLst>
              </p:cNvPr>
              <p:cNvSpPr txBox="1"/>
              <p:nvPr/>
            </p:nvSpPr>
            <p:spPr>
              <a:xfrm>
                <a:off x="2633073" y="5397515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DCO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4DA283-8C62-484B-E915-EF282AEFE498}"/>
                  </a:ext>
                </a:extLst>
              </p:cNvPr>
              <p:cNvSpPr txBox="1"/>
              <p:nvPr/>
            </p:nvSpPr>
            <p:spPr>
              <a:xfrm>
                <a:off x="3576767" y="6362051"/>
                <a:ext cx="110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DL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196C140-8A5B-4886-0880-11377E58C24D}"/>
                  </a:ext>
                </a:extLst>
              </p:cNvPr>
              <p:cNvSpPr txBox="1"/>
              <p:nvPr/>
            </p:nvSpPr>
            <p:spPr>
              <a:xfrm>
                <a:off x="3884547" y="2235739"/>
                <a:ext cx="1155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DL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0159C3A-D7EB-E3B0-EB2D-70E9E527A935}"/>
                  </a:ext>
                </a:extLst>
              </p:cNvPr>
              <p:cNvSpPr txBox="1"/>
              <p:nvPr/>
            </p:nvSpPr>
            <p:spPr>
              <a:xfrm>
                <a:off x="10487025" y="3562544"/>
                <a:ext cx="676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D5E3CF-7437-F9A7-EF93-AB4772238F90}"/>
                  </a:ext>
                </a:extLst>
              </p:cNvPr>
              <p:cNvSpPr txBox="1"/>
              <p:nvPr/>
            </p:nvSpPr>
            <p:spPr>
              <a:xfrm>
                <a:off x="9835150" y="2359801"/>
                <a:ext cx="1112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PCD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D7B84B-ECF2-68DC-534D-BF5B02A05DC4}"/>
                  </a:ext>
                </a:extLst>
              </p:cNvPr>
              <p:cNvSpPr txBox="1"/>
              <p:nvPr/>
            </p:nvSpPr>
            <p:spPr>
              <a:xfrm>
                <a:off x="6935212" y="6058664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AN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2F570F-60B2-8CD4-BF2D-5404CF96A650}"/>
                  </a:ext>
                </a:extLst>
              </p:cNvPr>
              <p:cNvSpPr txBox="1"/>
              <p:nvPr/>
            </p:nvSpPr>
            <p:spPr>
              <a:xfrm>
                <a:off x="5875142" y="5827027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8BFE10B-1DF5-930F-E0CB-7FE0CE8AA3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561" y="5711143"/>
                <a:ext cx="128955" cy="15716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7714AB-9888-0B5A-7309-85B4021F09FC}"/>
                  </a:ext>
                </a:extLst>
              </p:cNvPr>
              <p:cNvSpPr txBox="1"/>
              <p:nvPr/>
            </p:nvSpPr>
            <p:spPr>
              <a:xfrm>
                <a:off x="6589668" y="2466997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SDL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535D20-48BF-8210-2E28-EF39912B87A1}"/>
                  </a:ext>
                </a:extLst>
              </p:cNvPr>
              <p:cNvSpPr txBox="1"/>
              <p:nvPr/>
            </p:nvSpPr>
            <p:spPr>
              <a:xfrm>
                <a:off x="6413380" y="3447683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8A0E80-668E-F19D-2FDE-41BDB62F92D0}"/>
                  </a:ext>
                </a:extLst>
              </p:cNvPr>
              <p:cNvSpPr txBox="1"/>
              <p:nvPr/>
            </p:nvSpPr>
            <p:spPr>
              <a:xfrm>
                <a:off x="9909702" y="6065439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4C51EB-2A3E-93CB-B4A2-36DEE3D93725}"/>
                  </a:ext>
                </a:extLst>
              </p:cNvPr>
              <p:cNvSpPr txBox="1"/>
              <p:nvPr/>
            </p:nvSpPr>
            <p:spPr>
              <a:xfrm>
                <a:off x="10624377" y="5131454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8A740F2-2BAA-7065-D65D-6480465D2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65179" y="5056800"/>
                <a:ext cx="111845" cy="13106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882022D-55F2-EA86-E4B6-9CB6A120BF6D}"/>
                  </a:ext>
                </a:extLst>
              </p:cNvPr>
              <p:cNvSpPr txBox="1"/>
              <p:nvPr/>
            </p:nvSpPr>
            <p:spPr>
              <a:xfrm>
                <a:off x="9017760" y="4825995"/>
                <a:ext cx="1139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PCD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519A79D-B04A-D960-95B0-D9254F20AE72}"/>
                  </a:ext>
                </a:extLst>
              </p:cNvPr>
              <p:cNvSpPr/>
              <p:nvPr/>
            </p:nvSpPr>
            <p:spPr>
              <a:xfrm>
                <a:off x="549918" y="5519190"/>
                <a:ext cx="966868" cy="96581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36A3BD2-EDF6-1EBD-C9A1-57C561407289}"/>
                  </a:ext>
                </a:extLst>
              </p:cNvPr>
              <p:cNvSpPr/>
              <p:nvPr/>
            </p:nvSpPr>
            <p:spPr>
              <a:xfrm>
                <a:off x="3559133" y="5235920"/>
                <a:ext cx="1109784" cy="110857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06C348D-CCEA-FC7D-C990-0D016798CF8E}"/>
                  </a:ext>
                </a:extLst>
              </p:cNvPr>
              <p:cNvSpPr/>
              <p:nvPr/>
            </p:nvSpPr>
            <p:spPr>
              <a:xfrm>
                <a:off x="903998" y="2297487"/>
                <a:ext cx="942973" cy="94194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4744A64-99AE-993B-A592-69717472D032}"/>
                  </a:ext>
                </a:extLst>
              </p:cNvPr>
              <p:cNvSpPr/>
              <p:nvPr/>
            </p:nvSpPr>
            <p:spPr>
              <a:xfrm>
                <a:off x="3870392" y="3428762"/>
                <a:ext cx="1112622" cy="111141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6E8C783-79D5-7DC0-9C21-0F2F3B6A5F0C}"/>
                  </a:ext>
                </a:extLst>
              </p:cNvPr>
              <p:cNvSpPr txBox="1"/>
              <p:nvPr/>
            </p:nvSpPr>
            <p:spPr>
              <a:xfrm>
                <a:off x="1663876" y="4091332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0C346A9-3534-0305-5E27-E51E21FB636D}"/>
                  </a:ext>
                </a:extLst>
              </p:cNvPr>
              <p:cNvSpPr txBox="1"/>
              <p:nvPr/>
            </p:nvSpPr>
            <p:spPr>
              <a:xfrm>
                <a:off x="-456191" y="2943762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DCC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5F2D15-7743-4EB9-4604-E96F895091E2}"/>
                  </a:ext>
                </a:extLst>
              </p:cNvPr>
              <p:cNvSpPr txBox="1"/>
              <p:nvPr/>
            </p:nvSpPr>
            <p:spPr>
              <a:xfrm>
                <a:off x="1095410" y="3548201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4AE658A-756F-8096-0F1E-4A9D5710CFE8}"/>
                  </a:ext>
                </a:extLst>
              </p:cNvPr>
              <p:cNvSpPr txBox="1"/>
              <p:nvPr/>
            </p:nvSpPr>
            <p:spPr>
              <a:xfrm>
                <a:off x="464108" y="5195327"/>
                <a:ext cx="11603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PC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0FC1C20-B9D0-F4F5-A52B-52A9494DAB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698" y="2563114"/>
                <a:ext cx="80140" cy="21497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AC8A33B-D134-3438-EE38-FBDD49CD48BD}"/>
                  </a:ext>
                </a:extLst>
              </p:cNvPr>
              <p:cNvSpPr txBox="1"/>
              <p:nvPr/>
            </p:nvSpPr>
            <p:spPr>
              <a:xfrm>
                <a:off x="1610689" y="5504257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DCC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154F159D-ACC1-74E6-1A40-A9C79710B1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0660" y="4025750"/>
                <a:ext cx="164606" cy="162041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2BA4AB8E-81C0-4D23-1C7D-DDA311470E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7140" y="3061641"/>
                <a:ext cx="184354" cy="26754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AC966CE-B24A-036F-5BE3-03DF8ED4471F}"/>
                  </a:ext>
                </a:extLst>
              </p:cNvPr>
              <p:cNvSpPr txBox="1"/>
              <p:nvPr/>
            </p:nvSpPr>
            <p:spPr>
              <a:xfrm>
                <a:off x="3968708" y="2859857"/>
                <a:ext cx="97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7131680-4B6A-C585-A866-43D487B16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588" y="3218787"/>
                <a:ext cx="196593" cy="173117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CEF55224-9C21-7232-6254-D83AD0C50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134" y="3986849"/>
                <a:ext cx="129296" cy="184184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5A22384-7D02-C450-0A3D-C49307C8B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015" y="3923619"/>
                <a:ext cx="95959" cy="24867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Circle: Hollow 134">
                <a:extLst>
                  <a:ext uri="{FF2B5EF4-FFF2-40B4-BE49-F238E27FC236}">
                    <a16:creationId xmlns:a16="http://schemas.microsoft.com/office/drawing/2014/main" id="{68B0500F-3B60-DC01-1E0A-91720403E4D5}"/>
                  </a:ext>
                </a:extLst>
              </p:cNvPr>
              <p:cNvSpPr/>
              <p:nvPr/>
            </p:nvSpPr>
            <p:spPr>
              <a:xfrm>
                <a:off x="568653" y="3655560"/>
                <a:ext cx="1030948" cy="941948"/>
              </a:xfrm>
              <a:prstGeom prst="donut">
                <a:avLst>
                  <a:gd name="adj" fmla="val 24972"/>
                </a:avLst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A293F9C-CC6D-270E-40FA-7F129BC53B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9538" y="3772350"/>
                <a:ext cx="30124" cy="22189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2259617-46A6-F49A-57A1-C20CED082D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5353" y="5856742"/>
                <a:ext cx="109147" cy="401977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0E9A242-7489-69F5-B6B7-3D709FC9F8E6}"/>
                  </a:ext>
                </a:extLst>
              </p:cNvPr>
              <p:cNvSpPr txBox="1"/>
              <p:nvPr/>
            </p:nvSpPr>
            <p:spPr>
              <a:xfrm>
                <a:off x="962309" y="2103629"/>
                <a:ext cx="17933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PC</a:t>
                </a: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9AC1805-B3E9-96DC-1C1A-801A7913B5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93549" y="2769318"/>
                <a:ext cx="175886" cy="181168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6729819-BF31-AAFC-ED64-070ADC0842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48488" y="3747210"/>
                <a:ext cx="359097" cy="22435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0A820ED-F895-9C82-B5E2-634F42097F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62518" y="3772350"/>
                <a:ext cx="0" cy="248941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A8F7780-6F08-F899-43BC-74B58A10129B}"/>
                  </a:ext>
                </a:extLst>
              </p:cNvPr>
              <p:cNvSpPr txBox="1"/>
              <p:nvPr/>
            </p:nvSpPr>
            <p:spPr>
              <a:xfrm>
                <a:off x="8001978" y="2250307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SM</a:t>
                </a:r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E97FE16-C8BE-1F42-B8BC-111AB6DFAA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9904" y="2580707"/>
                <a:ext cx="85265" cy="240041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319AF2A-4057-1275-DD1B-713398A412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561" y="5360212"/>
                <a:ext cx="80770" cy="511754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AD28428C-D283-4DD2-9411-956EE11C8D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8138" y="6649308"/>
                <a:ext cx="169174" cy="17240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875569F-CCC1-498E-362E-1E622BDE41B1}"/>
                  </a:ext>
                </a:extLst>
              </p:cNvPr>
              <p:cNvSpPr/>
              <p:nvPr/>
            </p:nvSpPr>
            <p:spPr>
              <a:xfrm>
                <a:off x="3275875" y="4773764"/>
                <a:ext cx="1572349" cy="573007"/>
              </a:xfrm>
              <a:custGeom>
                <a:avLst/>
                <a:gdLst>
                  <a:gd name="connsiteX0" fmla="*/ 31758 w 1579570"/>
                  <a:gd name="connsiteY0" fmla="*/ 14287 h 576262"/>
                  <a:gd name="connsiteX1" fmla="*/ 7945 w 1579570"/>
                  <a:gd name="connsiteY1" fmla="*/ 228600 h 576262"/>
                  <a:gd name="connsiteX2" fmla="*/ 41283 w 1579570"/>
                  <a:gd name="connsiteY2" fmla="*/ 304800 h 576262"/>
                  <a:gd name="connsiteX3" fmla="*/ 69858 w 1579570"/>
                  <a:gd name="connsiteY3" fmla="*/ 347662 h 576262"/>
                  <a:gd name="connsiteX4" fmla="*/ 84145 w 1579570"/>
                  <a:gd name="connsiteY4" fmla="*/ 371475 h 576262"/>
                  <a:gd name="connsiteX5" fmla="*/ 131770 w 1579570"/>
                  <a:gd name="connsiteY5" fmla="*/ 419100 h 576262"/>
                  <a:gd name="connsiteX6" fmla="*/ 141295 w 1579570"/>
                  <a:gd name="connsiteY6" fmla="*/ 433387 h 576262"/>
                  <a:gd name="connsiteX7" fmla="*/ 179395 w 1579570"/>
                  <a:gd name="connsiteY7" fmla="*/ 466725 h 576262"/>
                  <a:gd name="connsiteX8" fmla="*/ 203208 w 1579570"/>
                  <a:gd name="connsiteY8" fmla="*/ 490537 h 576262"/>
                  <a:gd name="connsiteX9" fmla="*/ 227020 w 1579570"/>
                  <a:gd name="connsiteY9" fmla="*/ 509587 h 576262"/>
                  <a:gd name="connsiteX10" fmla="*/ 284170 w 1579570"/>
                  <a:gd name="connsiteY10" fmla="*/ 561975 h 576262"/>
                  <a:gd name="connsiteX11" fmla="*/ 298458 w 1579570"/>
                  <a:gd name="connsiteY11" fmla="*/ 566737 h 576262"/>
                  <a:gd name="connsiteX12" fmla="*/ 369895 w 1579570"/>
                  <a:gd name="connsiteY12" fmla="*/ 576262 h 576262"/>
                  <a:gd name="connsiteX13" fmla="*/ 446095 w 1579570"/>
                  <a:gd name="connsiteY13" fmla="*/ 552450 h 576262"/>
                  <a:gd name="connsiteX14" fmla="*/ 484195 w 1579570"/>
                  <a:gd name="connsiteY14" fmla="*/ 523875 h 576262"/>
                  <a:gd name="connsiteX15" fmla="*/ 503245 w 1579570"/>
                  <a:gd name="connsiteY15" fmla="*/ 514350 h 576262"/>
                  <a:gd name="connsiteX16" fmla="*/ 546108 w 1579570"/>
                  <a:gd name="connsiteY16" fmla="*/ 485775 h 576262"/>
                  <a:gd name="connsiteX17" fmla="*/ 574683 w 1579570"/>
                  <a:gd name="connsiteY17" fmla="*/ 476250 h 576262"/>
                  <a:gd name="connsiteX18" fmla="*/ 622308 w 1579570"/>
                  <a:gd name="connsiteY18" fmla="*/ 452437 h 576262"/>
                  <a:gd name="connsiteX19" fmla="*/ 636595 w 1579570"/>
                  <a:gd name="connsiteY19" fmla="*/ 442912 h 576262"/>
                  <a:gd name="connsiteX20" fmla="*/ 660408 w 1579570"/>
                  <a:gd name="connsiteY20" fmla="*/ 433387 h 576262"/>
                  <a:gd name="connsiteX21" fmla="*/ 746133 w 1579570"/>
                  <a:gd name="connsiteY21" fmla="*/ 419100 h 576262"/>
                  <a:gd name="connsiteX22" fmla="*/ 874720 w 1579570"/>
                  <a:gd name="connsiteY22" fmla="*/ 414337 h 576262"/>
                  <a:gd name="connsiteX23" fmla="*/ 974733 w 1579570"/>
                  <a:gd name="connsiteY23" fmla="*/ 419100 h 576262"/>
                  <a:gd name="connsiteX24" fmla="*/ 1017595 w 1579570"/>
                  <a:gd name="connsiteY24" fmla="*/ 433387 h 576262"/>
                  <a:gd name="connsiteX25" fmla="*/ 1031883 w 1579570"/>
                  <a:gd name="connsiteY25" fmla="*/ 438150 h 576262"/>
                  <a:gd name="connsiteX26" fmla="*/ 1065220 w 1579570"/>
                  <a:gd name="connsiteY26" fmla="*/ 457200 h 576262"/>
                  <a:gd name="connsiteX27" fmla="*/ 1084270 w 1579570"/>
                  <a:gd name="connsiteY27" fmla="*/ 461962 h 576262"/>
                  <a:gd name="connsiteX28" fmla="*/ 1112845 w 1579570"/>
                  <a:gd name="connsiteY28" fmla="*/ 476250 h 576262"/>
                  <a:gd name="connsiteX29" fmla="*/ 1127133 w 1579570"/>
                  <a:gd name="connsiteY29" fmla="*/ 481012 h 576262"/>
                  <a:gd name="connsiteX30" fmla="*/ 1160470 w 1579570"/>
                  <a:gd name="connsiteY30" fmla="*/ 495300 h 576262"/>
                  <a:gd name="connsiteX31" fmla="*/ 1193808 w 1579570"/>
                  <a:gd name="connsiteY31" fmla="*/ 514350 h 576262"/>
                  <a:gd name="connsiteX32" fmla="*/ 1222383 w 1579570"/>
                  <a:gd name="connsiteY32" fmla="*/ 533400 h 576262"/>
                  <a:gd name="connsiteX33" fmla="*/ 1274770 w 1579570"/>
                  <a:gd name="connsiteY33" fmla="*/ 547687 h 576262"/>
                  <a:gd name="connsiteX34" fmla="*/ 1384308 w 1579570"/>
                  <a:gd name="connsiteY34" fmla="*/ 538162 h 576262"/>
                  <a:gd name="connsiteX35" fmla="*/ 1436695 w 1579570"/>
                  <a:gd name="connsiteY35" fmla="*/ 533400 h 576262"/>
                  <a:gd name="connsiteX36" fmla="*/ 1484320 w 1579570"/>
                  <a:gd name="connsiteY36" fmla="*/ 519112 h 576262"/>
                  <a:gd name="connsiteX37" fmla="*/ 1498608 w 1579570"/>
                  <a:gd name="connsiteY37" fmla="*/ 504825 h 576262"/>
                  <a:gd name="connsiteX38" fmla="*/ 1536708 w 1579570"/>
                  <a:gd name="connsiteY38" fmla="*/ 457200 h 576262"/>
                  <a:gd name="connsiteX39" fmla="*/ 1560520 w 1579570"/>
                  <a:gd name="connsiteY39" fmla="*/ 419100 h 576262"/>
                  <a:gd name="connsiteX40" fmla="*/ 1570045 w 1579570"/>
                  <a:gd name="connsiteY40" fmla="*/ 390525 h 576262"/>
                  <a:gd name="connsiteX41" fmla="*/ 1574808 w 1579570"/>
                  <a:gd name="connsiteY41" fmla="*/ 357187 h 576262"/>
                  <a:gd name="connsiteX42" fmla="*/ 1579570 w 1579570"/>
                  <a:gd name="connsiteY42" fmla="*/ 333375 h 576262"/>
                  <a:gd name="connsiteX43" fmla="*/ 1574808 w 1579570"/>
                  <a:gd name="connsiteY43" fmla="*/ 300037 h 576262"/>
                  <a:gd name="connsiteX44" fmla="*/ 1560520 w 1579570"/>
                  <a:gd name="connsiteY44" fmla="*/ 276225 h 576262"/>
                  <a:gd name="connsiteX45" fmla="*/ 1550995 w 1579570"/>
                  <a:gd name="connsiteY45" fmla="*/ 257175 h 576262"/>
                  <a:gd name="connsiteX46" fmla="*/ 1474795 w 1579570"/>
                  <a:gd name="connsiteY46" fmla="*/ 180975 h 576262"/>
                  <a:gd name="connsiteX47" fmla="*/ 1450983 w 1579570"/>
                  <a:gd name="connsiteY47" fmla="*/ 161925 h 576262"/>
                  <a:gd name="connsiteX48" fmla="*/ 1393833 w 1579570"/>
                  <a:gd name="connsiteY48" fmla="*/ 119062 h 576262"/>
                  <a:gd name="connsiteX49" fmla="*/ 1360495 w 1579570"/>
                  <a:gd name="connsiteY49" fmla="*/ 104775 h 576262"/>
                  <a:gd name="connsiteX50" fmla="*/ 1331920 w 1579570"/>
                  <a:gd name="connsiteY50" fmla="*/ 90487 h 576262"/>
                  <a:gd name="connsiteX51" fmla="*/ 1274770 w 1579570"/>
                  <a:gd name="connsiteY51" fmla="*/ 76200 h 576262"/>
                  <a:gd name="connsiteX52" fmla="*/ 1250958 w 1579570"/>
                  <a:gd name="connsiteY52" fmla="*/ 66675 h 576262"/>
                  <a:gd name="connsiteX53" fmla="*/ 1217620 w 1579570"/>
                  <a:gd name="connsiteY53" fmla="*/ 57150 h 576262"/>
                  <a:gd name="connsiteX54" fmla="*/ 1165233 w 1579570"/>
                  <a:gd name="connsiteY54" fmla="*/ 33337 h 576262"/>
                  <a:gd name="connsiteX55" fmla="*/ 1122370 w 1579570"/>
                  <a:gd name="connsiteY55" fmla="*/ 23812 h 576262"/>
                  <a:gd name="connsiteX56" fmla="*/ 1108083 w 1579570"/>
                  <a:gd name="connsiteY56" fmla="*/ 19050 h 576262"/>
                  <a:gd name="connsiteX57" fmla="*/ 1074745 w 1579570"/>
                  <a:gd name="connsiteY57" fmla="*/ 14287 h 576262"/>
                  <a:gd name="connsiteX58" fmla="*/ 974733 w 1579570"/>
                  <a:gd name="connsiteY58" fmla="*/ 0 h 576262"/>
                  <a:gd name="connsiteX59" fmla="*/ 817570 w 1579570"/>
                  <a:gd name="connsiteY59" fmla="*/ 4762 h 576262"/>
                  <a:gd name="connsiteX60" fmla="*/ 746133 w 1579570"/>
                  <a:gd name="connsiteY60" fmla="*/ 14287 h 576262"/>
                  <a:gd name="connsiteX61" fmla="*/ 717558 w 1579570"/>
                  <a:gd name="connsiteY61" fmla="*/ 19050 h 576262"/>
                  <a:gd name="connsiteX62" fmla="*/ 641358 w 1579570"/>
                  <a:gd name="connsiteY62" fmla="*/ 23812 h 576262"/>
                  <a:gd name="connsiteX63" fmla="*/ 117483 w 1579570"/>
                  <a:gd name="connsiteY63" fmla="*/ 28575 h 576262"/>
                  <a:gd name="connsiteX64" fmla="*/ 31758 w 1579570"/>
                  <a:gd name="connsiteY64" fmla="*/ 14287 h 576262"/>
                  <a:gd name="connsiteX0" fmla="*/ 21831 w 1572024"/>
                  <a:gd name="connsiteY0" fmla="*/ 42862 h 576262"/>
                  <a:gd name="connsiteX1" fmla="*/ 399 w 1572024"/>
                  <a:gd name="connsiteY1" fmla="*/ 228600 h 576262"/>
                  <a:gd name="connsiteX2" fmla="*/ 33737 w 1572024"/>
                  <a:gd name="connsiteY2" fmla="*/ 304800 h 576262"/>
                  <a:gd name="connsiteX3" fmla="*/ 62312 w 1572024"/>
                  <a:gd name="connsiteY3" fmla="*/ 347662 h 576262"/>
                  <a:gd name="connsiteX4" fmla="*/ 76599 w 1572024"/>
                  <a:gd name="connsiteY4" fmla="*/ 371475 h 576262"/>
                  <a:gd name="connsiteX5" fmla="*/ 124224 w 1572024"/>
                  <a:gd name="connsiteY5" fmla="*/ 419100 h 576262"/>
                  <a:gd name="connsiteX6" fmla="*/ 133749 w 1572024"/>
                  <a:gd name="connsiteY6" fmla="*/ 433387 h 576262"/>
                  <a:gd name="connsiteX7" fmla="*/ 171849 w 1572024"/>
                  <a:gd name="connsiteY7" fmla="*/ 466725 h 576262"/>
                  <a:gd name="connsiteX8" fmla="*/ 195662 w 1572024"/>
                  <a:gd name="connsiteY8" fmla="*/ 490537 h 576262"/>
                  <a:gd name="connsiteX9" fmla="*/ 219474 w 1572024"/>
                  <a:gd name="connsiteY9" fmla="*/ 509587 h 576262"/>
                  <a:gd name="connsiteX10" fmla="*/ 276624 w 1572024"/>
                  <a:gd name="connsiteY10" fmla="*/ 561975 h 576262"/>
                  <a:gd name="connsiteX11" fmla="*/ 290912 w 1572024"/>
                  <a:gd name="connsiteY11" fmla="*/ 566737 h 576262"/>
                  <a:gd name="connsiteX12" fmla="*/ 362349 w 1572024"/>
                  <a:gd name="connsiteY12" fmla="*/ 576262 h 576262"/>
                  <a:gd name="connsiteX13" fmla="*/ 438549 w 1572024"/>
                  <a:gd name="connsiteY13" fmla="*/ 552450 h 576262"/>
                  <a:gd name="connsiteX14" fmla="*/ 476649 w 1572024"/>
                  <a:gd name="connsiteY14" fmla="*/ 523875 h 576262"/>
                  <a:gd name="connsiteX15" fmla="*/ 495699 w 1572024"/>
                  <a:gd name="connsiteY15" fmla="*/ 514350 h 576262"/>
                  <a:gd name="connsiteX16" fmla="*/ 538562 w 1572024"/>
                  <a:gd name="connsiteY16" fmla="*/ 485775 h 576262"/>
                  <a:gd name="connsiteX17" fmla="*/ 567137 w 1572024"/>
                  <a:gd name="connsiteY17" fmla="*/ 476250 h 576262"/>
                  <a:gd name="connsiteX18" fmla="*/ 614762 w 1572024"/>
                  <a:gd name="connsiteY18" fmla="*/ 452437 h 576262"/>
                  <a:gd name="connsiteX19" fmla="*/ 629049 w 1572024"/>
                  <a:gd name="connsiteY19" fmla="*/ 442912 h 576262"/>
                  <a:gd name="connsiteX20" fmla="*/ 652862 w 1572024"/>
                  <a:gd name="connsiteY20" fmla="*/ 433387 h 576262"/>
                  <a:gd name="connsiteX21" fmla="*/ 738587 w 1572024"/>
                  <a:gd name="connsiteY21" fmla="*/ 419100 h 576262"/>
                  <a:gd name="connsiteX22" fmla="*/ 867174 w 1572024"/>
                  <a:gd name="connsiteY22" fmla="*/ 414337 h 576262"/>
                  <a:gd name="connsiteX23" fmla="*/ 967187 w 1572024"/>
                  <a:gd name="connsiteY23" fmla="*/ 419100 h 576262"/>
                  <a:gd name="connsiteX24" fmla="*/ 1010049 w 1572024"/>
                  <a:gd name="connsiteY24" fmla="*/ 433387 h 576262"/>
                  <a:gd name="connsiteX25" fmla="*/ 1024337 w 1572024"/>
                  <a:gd name="connsiteY25" fmla="*/ 438150 h 576262"/>
                  <a:gd name="connsiteX26" fmla="*/ 1057674 w 1572024"/>
                  <a:gd name="connsiteY26" fmla="*/ 457200 h 576262"/>
                  <a:gd name="connsiteX27" fmla="*/ 1076724 w 1572024"/>
                  <a:gd name="connsiteY27" fmla="*/ 461962 h 576262"/>
                  <a:gd name="connsiteX28" fmla="*/ 1105299 w 1572024"/>
                  <a:gd name="connsiteY28" fmla="*/ 476250 h 576262"/>
                  <a:gd name="connsiteX29" fmla="*/ 1119587 w 1572024"/>
                  <a:gd name="connsiteY29" fmla="*/ 481012 h 576262"/>
                  <a:gd name="connsiteX30" fmla="*/ 1152924 w 1572024"/>
                  <a:gd name="connsiteY30" fmla="*/ 495300 h 576262"/>
                  <a:gd name="connsiteX31" fmla="*/ 1186262 w 1572024"/>
                  <a:gd name="connsiteY31" fmla="*/ 514350 h 576262"/>
                  <a:gd name="connsiteX32" fmla="*/ 1214837 w 1572024"/>
                  <a:gd name="connsiteY32" fmla="*/ 533400 h 576262"/>
                  <a:gd name="connsiteX33" fmla="*/ 1267224 w 1572024"/>
                  <a:gd name="connsiteY33" fmla="*/ 547687 h 576262"/>
                  <a:gd name="connsiteX34" fmla="*/ 1376762 w 1572024"/>
                  <a:gd name="connsiteY34" fmla="*/ 538162 h 576262"/>
                  <a:gd name="connsiteX35" fmla="*/ 1429149 w 1572024"/>
                  <a:gd name="connsiteY35" fmla="*/ 533400 h 576262"/>
                  <a:gd name="connsiteX36" fmla="*/ 1476774 w 1572024"/>
                  <a:gd name="connsiteY36" fmla="*/ 519112 h 576262"/>
                  <a:gd name="connsiteX37" fmla="*/ 1491062 w 1572024"/>
                  <a:gd name="connsiteY37" fmla="*/ 504825 h 576262"/>
                  <a:gd name="connsiteX38" fmla="*/ 1529162 w 1572024"/>
                  <a:gd name="connsiteY38" fmla="*/ 457200 h 576262"/>
                  <a:gd name="connsiteX39" fmla="*/ 1552974 w 1572024"/>
                  <a:gd name="connsiteY39" fmla="*/ 419100 h 576262"/>
                  <a:gd name="connsiteX40" fmla="*/ 1562499 w 1572024"/>
                  <a:gd name="connsiteY40" fmla="*/ 390525 h 576262"/>
                  <a:gd name="connsiteX41" fmla="*/ 1567262 w 1572024"/>
                  <a:gd name="connsiteY41" fmla="*/ 357187 h 576262"/>
                  <a:gd name="connsiteX42" fmla="*/ 1572024 w 1572024"/>
                  <a:gd name="connsiteY42" fmla="*/ 333375 h 576262"/>
                  <a:gd name="connsiteX43" fmla="*/ 1567262 w 1572024"/>
                  <a:gd name="connsiteY43" fmla="*/ 300037 h 576262"/>
                  <a:gd name="connsiteX44" fmla="*/ 1552974 w 1572024"/>
                  <a:gd name="connsiteY44" fmla="*/ 276225 h 576262"/>
                  <a:gd name="connsiteX45" fmla="*/ 1543449 w 1572024"/>
                  <a:gd name="connsiteY45" fmla="*/ 257175 h 576262"/>
                  <a:gd name="connsiteX46" fmla="*/ 1467249 w 1572024"/>
                  <a:gd name="connsiteY46" fmla="*/ 180975 h 576262"/>
                  <a:gd name="connsiteX47" fmla="*/ 1443437 w 1572024"/>
                  <a:gd name="connsiteY47" fmla="*/ 161925 h 576262"/>
                  <a:gd name="connsiteX48" fmla="*/ 1386287 w 1572024"/>
                  <a:gd name="connsiteY48" fmla="*/ 119062 h 576262"/>
                  <a:gd name="connsiteX49" fmla="*/ 1352949 w 1572024"/>
                  <a:gd name="connsiteY49" fmla="*/ 104775 h 576262"/>
                  <a:gd name="connsiteX50" fmla="*/ 1324374 w 1572024"/>
                  <a:gd name="connsiteY50" fmla="*/ 90487 h 576262"/>
                  <a:gd name="connsiteX51" fmla="*/ 1267224 w 1572024"/>
                  <a:gd name="connsiteY51" fmla="*/ 76200 h 576262"/>
                  <a:gd name="connsiteX52" fmla="*/ 1243412 w 1572024"/>
                  <a:gd name="connsiteY52" fmla="*/ 66675 h 576262"/>
                  <a:gd name="connsiteX53" fmla="*/ 1210074 w 1572024"/>
                  <a:gd name="connsiteY53" fmla="*/ 57150 h 576262"/>
                  <a:gd name="connsiteX54" fmla="*/ 1157687 w 1572024"/>
                  <a:gd name="connsiteY54" fmla="*/ 33337 h 576262"/>
                  <a:gd name="connsiteX55" fmla="*/ 1114824 w 1572024"/>
                  <a:gd name="connsiteY55" fmla="*/ 23812 h 576262"/>
                  <a:gd name="connsiteX56" fmla="*/ 1100537 w 1572024"/>
                  <a:gd name="connsiteY56" fmla="*/ 19050 h 576262"/>
                  <a:gd name="connsiteX57" fmla="*/ 1067199 w 1572024"/>
                  <a:gd name="connsiteY57" fmla="*/ 14287 h 576262"/>
                  <a:gd name="connsiteX58" fmla="*/ 967187 w 1572024"/>
                  <a:gd name="connsiteY58" fmla="*/ 0 h 576262"/>
                  <a:gd name="connsiteX59" fmla="*/ 810024 w 1572024"/>
                  <a:gd name="connsiteY59" fmla="*/ 4762 h 576262"/>
                  <a:gd name="connsiteX60" fmla="*/ 738587 w 1572024"/>
                  <a:gd name="connsiteY60" fmla="*/ 14287 h 576262"/>
                  <a:gd name="connsiteX61" fmla="*/ 710012 w 1572024"/>
                  <a:gd name="connsiteY61" fmla="*/ 19050 h 576262"/>
                  <a:gd name="connsiteX62" fmla="*/ 633812 w 1572024"/>
                  <a:gd name="connsiteY62" fmla="*/ 23812 h 576262"/>
                  <a:gd name="connsiteX63" fmla="*/ 109937 w 1572024"/>
                  <a:gd name="connsiteY63" fmla="*/ 28575 h 576262"/>
                  <a:gd name="connsiteX64" fmla="*/ 21831 w 1572024"/>
                  <a:gd name="connsiteY64" fmla="*/ 42862 h 576262"/>
                  <a:gd name="connsiteX0" fmla="*/ 19741 w 1572315"/>
                  <a:gd name="connsiteY0" fmla="*/ 71437 h 576262"/>
                  <a:gd name="connsiteX1" fmla="*/ 690 w 1572315"/>
                  <a:gd name="connsiteY1" fmla="*/ 228600 h 576262"/>
                  <a:gd name="connsiteX2" fmla="*/ 34028 w 1572315"/>
                  <a:gd name="connsiteY2" fmla="*/ 304800 h 576262"/>
                  <a:gd name="connsiteX3" fmla="*/ 62603 w 1572315"/>
                  <a:gd name="connsiteY3" fmla="*/ 347662 h 576262"/>
                  <a:gd name="connsiteX4" fmla="*/ 76890 w 1572315"/>
                  <a:gd name="connsiteY4" fmla="*/ 371475 h 576262"/>
                  <a:gd name="connsiteX5" fmla="*/ 124515 w 1572315"/>
                  <a:gd name="connsiteY5" fmla="*/ 419100 h 576262"/>
                  <a:gd name="connsiteX6" fmla="*/ 134040 w 1572315"/>
                  <a:gd name="connsiteY6" fmla="*/ 433387 h 576262"/>
                  <a:gd name="connsiteX7" fmla="*/ 172140 w 1572315"/>
                  <a:gd name="connsiteY7" fmla="*/ 466725 h 576262"/>
                  <a:gd name="connsiteX8" fmla="*/ 195953 w 1572315"/>
                  <a:gd name="connsiteY8" fmla="*/ 490537 h 576262"/>
                  <a:gd name="connsiteX9" fmla="*/ 219765 w 1572315"/>
                  <a:gd name="connsiteY9" fmla="*/ 509587 h 576262"/>
                  <a:gd name="connsiteX10" fmla="*/ 276915 w 1572315"/>
                  <a:gd name="connsiteY10" fmla="*/ 561975 h 576262"/>
                  <a:gd name="connsiteX11" fmla="*/ 291203 w 1572315"/>
                  <a:gd name="connsiteY11" fmla="*/ 566737 h 576262"/>
                  <a:gd name="connsiteX12" fmla="*/ 362640 w 1572315"/>
                  <a:gd name="connsiteY12" fmla="*/ 576262 h 576262"/>
                  <a:gd name="connsiteX13" fmla="*/ 438840 w 1572315"/>
                  <a:gd name="connsiteY13" fmla="*/ 552450 h 576262"/>
                  <a:gd name="connsiteX14" fmla="*/ 476940 w 1572315"/>
                  <a:gd name="connsiteY14" fmla="*/ 523875 h 576262"/>
                  <a:gd name="connsiteX15" fmla="*/ 495990 w 1572315"/>
                  <a:gd name="connsiteY15" fmla="*/ 514350 h 576262"/>
                  <a:gd name="connsiteX16" fmla="*/ 538853 w 1572315"/>
                  <a:gd name="connsiteY16" fmla="*/ 485775 h 576262"/>
                  <a:gd name="connsiteX17" fmla="*/ 567428 w 1572315"/>
                  <a:gd name="connsiteY17" fmla="*/ 476250 h 576262"/>
                  <a:gd name="connsiteX18" fmla="*/ 615053 w 1572315"/>
                  <a:gd name="connsiteY18" fmla="*/ 452437 h 576262"/>
                  <a:gd name="connsiteX19" fmla="*/ 629340 w 1572315"/>
                  <a:gd name="connsiteY19" fmla="*/ 442912 h 576262"/>
                  <a:gd name="connsiteX20" fmla="*/ 653153 w 1572315"/>
                  <a:gd name="connsiteY20" fmla="*/ 433387 h 576262"/>
                  <a:gd name="connsiteX21" fmla="*/ 738878 w 1572315"/>
                  <a:gd name="connsiteY21" fmla="*/ 419100 h 576262"/>
                  <a:gd name="connsiteX22" fmla="*/ 867465 w 1572315"/>
                  <a:gd name="connsiteY22" fmla="*/ 414337 h 576262"/>
                  <a:gd name="connsiteX23" fmla="*/ 967478 w 1572315"/>
                  <a:gd name="connsiteY23" fmla="*/ 419100 h 576262"/>
                  <a:gd name="connsiteX24" fmla="*/ 1010340 w 1572315"/>
                  <a:gd name="connsiteY24" fmla="*/ 433387 h 576262"/>
                  <a:gd name="connsiteX25" fmla="*/ 1024628 w 1572315"/>
                  <a:gd name="connsiteY25" fmla="*/ 438150 h 576262"/>
                  <a:gd name="connsiteX26" fmla="*/ 1057965 w 1572315"/>
                  <a:gd name="connsiteY26" fmla="*/ 457200 h 576262"/>
                  <a:gd name="connsiteX27" fmla="*/ 1077015 w 1572315"/>
                  <a:gd name="connsiteY27" fmla="*/ 461962 h 576262"/>
                  <a:gd name="connsiteX28" fmla="*/ 1105590 w 1572315"/>
                  <a:gd name="connsiteY28" fmla="*/ 476250 h 576262"/>
                  <a:gd name="connsiteX29" fmla="*/ 1119878 w 1572315"/>
                  <a:gd name="connsiteY29" fmla="*/ 481012 h 576262"/>
                  <a:gd name="connsiteX30" fmla="*/ 1153215 w 1572315"/>
                  <a:gd name="connsiteY30" fmla="*/ 495300 h 576262"/>
                  <a:gd name="connsiteX31" fmla="*/ 1186553 w 1572315"/>
                  <a:gd name="connsiteY31" fmla="*/ 514350 h 576262"/>
                  <a:gd name="connsiteX32" fmla="*/ 1215128 w 1572315"/>
                  <a:gd name="connsiteY32" fmla="*/ 533400 h 576262"/>
                  <a:gd name="connsiteX33" fmla="*/ 1267515 w 1572315"/>
                  <a:gd name="connsiteY33" fmla="*/ 547687 h 576262"/>
                  <a:gd name="connsiteX34" fmla="*/ 1377053 w 1572315"/>
                  <a:gd name="connsiteY34" fmla="*/ 538162 h 576262"/>
                  <a:gd name="connsiteX35" fmla="*/ 1429440 w 1572315"/>
                  <a:gd name="connsiteY35" fmla="*/ 533400 h 576262"/>
                  <a:gd name="connsiteX36" fmla="*/ 1477065 w 1572315"/>
                  <a:gd name="connsiteY36" fmla="*/ 519112 h 576262"/>
                  <a:gd name="connsiteX37" fmla="*/ 1491353 w 1572315"/>
                  <a:gd name="connsiteY37" fmla="*/ 504825 h 576262"/>
                  <a:gd name="connsiteX38" fmla="*/ 1529453 w 1572315"/>
                  <a:gd name="connsiteY38" fmla="*/ 457200 h 576262"/>
                  <a:gd name="connsiteX39" fmla="*/ 1553265 w 1572315"/>
                  <a:gd name="connsiteY39" fmla="*/ 419100 h 576262"/>
                  <a:gd name="connsiteX40" fmla="*/ 1562790 w 1572315"/>
                  <a:gd name="connsiteY40" fmla="*/ 390525 h 576262"/>
                  <a:gd name="connsiteX41" fmla="*/ 1567553 w 1572315"/>
                  <a:gd name="connsiteY41" fmla="*/ 357187 h 576262"/>
                  <a:gd name="connsiteX42" fmla="*/ 1572315 w 1572315"/>
                  <a:gd name="connsiteY42" fmla="*/ 333375 h 576262"/>
                  <a:gd name="connsiteX43" fmla="*/ 1567553 w 1572315"/>
                  <a:gd name="connsiteY43" fmla="*/ 300037 h 576262"/>
                  <a:gd name="connsiteX44" fmla="*/ 1553265 w 1572315"/>
                  <a:gd name="connsiteY44" fmla="*/ 276225 h 576262"/>
                  <a:gd name="connsiteX45" fmla="*/ 1543740 w 1572315"/>
                  <a:gd name="connsiteY45" fmla="*/ 257175 h 576262"/>
                  <a:gd name="connsiteX46" fmla="*/ 1467540 w 1572315"/>
                  <a:gd name="connsiteY46" fmla="*/ 180975 h 576262"/>
                  <a:gd name="connsiteX47" fmla="*/ 1443728 w 1572315"/>
                  <a:gd name="connsiteY47" fmla="*/ 161925 h 576262"/>
                  <a:gd name="connsiteX48" fmla="*/ 1386578 w 1572315"/>
                  <a:gd name="connsiteY48" fmla="*/ 119062 h 576262"/>
                  <a:gd name="connsiteX49" fmla="*/ 1353240 w 1572315"/>
                  <a:gd name="connsiteY49" fmla="*/ 104775 h 576262"/>
                  <a:gd name="connsiteX50" fmla="*/ 1324665 w 1572315"/>
                  <a:gd name="connsiteY50" fmla="*/ 90487 h 576262"/>
                  <a:gd name="connsiteX51" fmla="*/ 1267515 w 1572315"/>
                  <a:gd name="connsiteY51" fmla="*/ 76200 h 576262"/>
                  <a:gd name="connsiteX52" fmla="*/ 1243703 w 1572315"/>
                  <a:gd name="connsiteY52" fmla="*/ 66675 h 576262"/>
                  <a:gd name="connsiteX53" fmla="*/ 1210365 w 1572315"/>
                  <a:gd name="connsiteY53" fmla="*/ 57150 h 576262"/>
                  <a:gd name="connsiteX54" fmla="*/ 1157978 w 1572315"/>
                  <a:gd name="connsiteY54" fmla="*/ 33337 h 576262"/>
                  <a:gd name="connsiteX55" fmla="*/ 1115115 w 1572315"/>
                  <a:gd name="connsiteY55" fmla="*/ 23812 h 576262"/>
                  <a:gd name="connsiteX56" fmla="*/ 1100828 w 1572315"/>
                  <a:gd name="connsiteY56" fmla="*/ 19050 h 576262"/>
                  <a:gd name="connsiteX57" fmla="*/ 1067490 w 1572315"/>
                  <a:gd name="connsiteY57" fmla="*/ 14287 h 576262"/>
                  <a:gd name="connsiteX58" fmla="*/ 967478 w 1572315"/>
                  <a:gd name="connsiteY58" fmla="*/ 0 h 576262"/>
                  <a:gd name="connsiteX59" fmla="*/ 810315 w 1572315"/>
                  <a:gd name="connsiteY59" fmla="*/ 4762 h 576262"/>
                  <a:gd name="connsiteX60" fmla="*/ 738878 w 1572315"/>
                  <a:gd name="connsiteY60" fmla="*/ 14287 h 576262"/>
                  <a:gd name="connsiteX61" fmla="*/ 710303 w 1572315"/>
                  <a:gd name="connsiteY61" fmla="*/ 19050 h 576262"/>
                  <a:gd name="connsiteX62" fmla="*/ 634103 w 1572315"/>
                  <a:gd name="connsiteY62" fmla="*/ 23812 h 576262"/>
                  <a:gd name="connsiteX63" fmla="*/ 110228 w 1572315"/>
                  <a:gd name="connsiteY63" fmla="*/ 28575 h 576262"/>
                  <a:gd name="connsiteX64" fmla="*/ 19741 w 1572315"/>
                  <a:gd name="connsiteY64" fmla="*/ 71437 h 576262"/>
                  <a:gd name="connsiteX0" fmla="*/ 19741 w 1572315"/>
                  <a:gd name="connsiteY0" fmla="*/ 66675 h 571500"/>
                  <a:gd name="connsiteX1" fmla="*/ 690 w 1572315"/>
                  <a:gd name="connsiteY1" fmla="*/ 223838 h 571500"/>
                  <a:gd name="connsiteX2" fmla="*/ 34028 w 1572315"/>
                  <a:gd name="connsiteY2" fmla="*/ 300038 h 571500"/>
                  <a:gd name="connsiteX3" fmla="*/ 62603 w 1572315"/>
                  <a:gd name="connsiteY3" fmla="*/ 342900 h 571500"/>
                  <a:gd name="connsiteX4" fmla="*/ 76890 w 1572315"/>
                  <a:gd name="connsiteY4" fmla="*/ 366713 h 571500"/>
                  <a:gd name="connsiteX5" fmla="*/ 124515 w 1572315"/>
                  <a:gd name="connsiteY5" fmla="*/ 414338 h 571500"/>
                  <a:gd name="connsiteX6" fmla="*/ 134040 w 1572315"/>
                  <a:gd name="connsiteY6" fmla="*/ 428625 h 571500"/>
                  <a:gd name="connsiteX7" fmla="*/ 172140 w 1572315"/>
                  <a:gd name="connsiteY7" fmla="*/ 461963 h 571500"/>
                  <a:gd name="connsiteX8" fmla="*/ 195953 w 1572315"/>
                  <a:gd name="connsiteY8" fmla="*/ 485775 h 571500"/>
                  <a:gd name="connsiteX9" fmla="*/ 219765 w 1572315"/>
                  <a:gd name="connsiteY9" fmla="*/ 504825 h 571500"/>
                  <a:gd name="connsiteX10" fmla="*/ 276915 w 1572315"/>
                  <a:gd name="connsiteY10" fmla="*/ 557213 h 571500"/>
                  <a:gd name="connsiteX11" fmla="*/ 291203 w 1572315"/>
                  <a:gd name="connsiteY11" fmla="*/ 561975 h 571500"/>
                  <a:gd name="connsiteX12" fmla="*/ 362640 w 1572315"/>
                  <a:gd name="connsiteY12" fmla="*/ 571500 h 571500"/>
                  <a:gd name="connsiteX13" fmla="*/ 438840 w 1572315"/>
                  <a:gd name="connsiteY13" fmla="*/ 547688 h 571500"/>
                  <a:gd name="connsiteX14" fmla="*/ 476940 w 1572315"/>
                  <a:gd name="connsiteY14" fmla="*/ 519113 h 571500"/>
                  <a:gd name="connsiteX15" fmla="*/ 495990 w 1572315"/>
                  <a:gd name="connsiteY15" fmla="*/ 509588 h 571500"/>
                  <a:gd name="connsiteX16" fmla="*/ 538853 w 1572315"/>
                  <a:gd name="connsiteY16" fmla="*/ 481013 h 571500"/>
                  <a:gd name="connsiteX17" fmla="*/ 567428 w 1572315"/>
                  <a:gd name="connsiteY17" fmla="*/ 471488 h 571500"/>
                  <a:gd name="connsiteX18" fmla="*/ 615053 w 1572315"/>
                  <a:gd name="connsiteY18" fmla="*/ 447675 h 571500"/>
                  <a:gd name="connsiteX19" fmla="*/ 629340 w 1572315"/>
                  <a:gd name="connsiteY19" fmla="*/ 438150 h 571500"/>
                  <a:gd name="connsiteX20" fmla="*/ 653153 w 1572315"/>
                  <a:gd name="connsiteY20" fmla="*/ 428625 h 571500"/>
                  <a:gd name="connsiteX21" fmla="*/ 738878 w 1572315"/>
                  <a:gd name="connsiteY21" fmla="*/ 414338 h 571500"/>
                  <a:gd name="connsiteX22" fmla="*/ 867465 w 1572315"/>
                  <a:gd name="connsiteY22" fmla="*/ 409575 h 571500"/>
                  <a:gd name="connsiteX23" fmla="*/ 967478 w 1572315"/>
                  <a:gd name="connsiteY23" fmla="*/ 414338 h 571500"/>
                  <a:gd name="connsiteX24" fmla="*/ 1010340 w 1572315"/>
                  <a:gd name="connsiteY24" fmla="*/ 428625 h 571500"/>
                  <a:gd name="connsiteX25" fmla="*/ 1024628 w 1572315"/>
                  <a:gd name="connsiteY25" fmla="*/ 433388 h 571500"/>
                  <a:gd name="connsiteX26" fmla="*/ 1057965 w 1572315"/>
                  <a:gd name="connsiteY26" fmla="*/ 452438 h 571500"/>
                  <a:gd name="connsiteX27" fmla="*/ 1077015 w 1572315"/>
                  <a:gd name="connsiteY27" fmla="*/ 457200 h 571500"/>
                  <a:gd name="connsiteX28" fmla="*/ 1105590 w 1572315"/>
                  <a:gd name="connsiteY28" fmla="*/ 471488 h 571500"/>
                  <a:gd name="connsiteX29" fmla="*/ 1119878 w 1572315"/>
                  <a:gd name="connsiteY29" fmla="*/ 476250 h 571500"/>
                  <a:gd name="connsiteX30" fmla="*/ 1153215 w 1572315"/>
                  <a:gd name="connsiteY30" fmla="*/ 490538 h 571500"/>
                  <a:gd name="connsiteX31" fmla="*/ 1186553 w 1572315"/>
                  <a:gd name="connsiteY31" fmla="*/ 509588 h 571500"/>
                  <a:gd name="connsiteX32" fmla="*/ 1215128 w 1572315"/>
                  <a:gd name="connsiteY32" fmla="*/ 528638 h 571500"/>
                  <a:gd name="connsiteX33" fmla="*/ 1267515 w 1572315"/>
                  <a:gd name="connsiteY33" fmla="*/ 542925 h 571500"/>
                  <a:gd name="connsiteX34" fmla="*/ 1377053 w 1572315"/>
                  <a:gd name="connsiteY34" fmla="*/ 533400 h 571500"/>
                  <a:gd name="connsiteX35" fmla="*/ 1429440 w 1572315"/>
                  <a:gd name="connsiteY35" fmla="*/ 528638 h 571500"/>
                  <a:gd name="connsiteX36" fmla="*/ 1477065 w 1572315"/>
                  <a:gd name="connsiteY36" fmla="*/ 514350 h 571500"/>
                  <a:gd name="connsiteX37" fmla="*/ 1491353 w 1572315"/>
                  <a:gd name="connsiteY37" fmla="*/ 500063 h 571500"/>
                  <a:gd name="connsiteX38" fmla="*/ 1529453 w 1572315"/>
                  <a:gd name="connsiteY38" fmla="*/ 452438 h 571500"/>
                  <a:gd name="connsiteX39" fmla="*/ 1553265 w 1572315"/>
                  <a:gd name="connsiteY39" fmla="*/ 414338 h 571500"/>
                  <a:gd name="connsiteX40" fmla="*/ 1562790 w 1572315"/>
                  <a:gd name="connsiteY40" fmla="*/ 385763 h 571500"/>
                  <a:gd name="connsiteX41" fmla="*/ 1567553 w 1572315"/>
                  <a:gd name="connsiteY41" fmla="*/ 352425 h 571500"/>
                  <a:gd name="connsiteX42" fmla="*/ 1572315 w 1572315"/>
                  <a:gd name="connsiteY42" fmla="*/ 328613 h 571500"/>
                  <a:gd name="connsiteX43" fmla="*/ 1567553 w 1572315"/>
                  <a:gd name="connsiteY43" fmla="*/ 295275 h 571500"/>
                  <a:gd name="connsiteX44" fmla="*/ 1553265 w 1572315"/>
                  <a:gd name="connsiteY44" fmla="*/ 271463 h 571500"/>
                  <a:gd name="connsiteX45" fmla="*/ 1543740 w 1572315"/>
                  <a:gd name="connsiteY45" fmla="*/ 252413 h 571500"/>
                  <a:gd name="connsiteX46" fmla="*/ 1467540 w 1572315"/>
                  <a:gd name="connsiteY46" fmla="*/ 176213 h 571500"/>
                  <a:gd name="connsiteX47" fmla="*/ 1443728 w 1572315"/>
                  <a:gd name="connsiteY47" fmla="*/ 157163 h 571500"/>
                  <a:gd name="connsiteX48" fmla="*/ 1386578 w 1572315"/>
                  <a:gd name="connsiteY48" fmla="*/ 114300 h 571500"/>
                  <a:gd name="connsiteX49" fmla="*/ 1353240 w 1572315"/>
                  <a:gd name="connsiteY49" fmla="*/ 100013 h 571500"/>
                  <a:gd name="connsiteX50" fmla="*/ 1324665 w 1572315"/>
                  <a:gd name="connsiteY50" fmla="*/ 85725 h 571500"/>
                  <a:gd name="connsiteX51" fmla="*/ 1267515 w 1572315"/>
                  <a:gd name="connsiteY51" fmla="*/ 71438 h 571500"/>
                  <a:gd name="connsiteX52" fmla="*/ 1243703 w 1572315"/>
                  <a:gd name="connsiteY52" fmla="*/ 61913 h 571500"/>
                  <a:gd name="connsiteX53" fmla="*/ 1210365 w 1572315"/>
                  <a:gd name="connsiteY53" fmla="*/ 52388 h 571500"/>
                  <a:gd name="connsiteX54" fmla="*/ 1157978 w 1572315"/>
                  <a:gd name="connsiteY54" fmla="*/ 28575 h 571500"/>
                  <a:gd name="connsiteX55" fmla="*/ 1115115 w 1572315"/>
                  <a:gd name="connsiteY55" fmla="*/ 19050 h 571500"/>
                  <a:gd name="connsiteX56" fmla="*/ 1100828 w 1572315"/>
                  <a:gd name="connsiteY56" fmla="*/ 14288 h 571500"/>
                  <a:gd name="connsiteX57" fmla="*/ 1067490 w 1572315"/>
                  <a:gd name="connsiteY57" fmla="*/ 9525 h 571500"/>
                  <a:gd name="connsiteX58" fmla="*/ 972240 w 1572315"/>
                  <a:gd name="connsiteY58" fmla="*/ 7144 h 571500"/>
                  <a:gd name="connsiteX59" fmla="*/ 810315 w 1572315"/>
                  <a:gd name="connsiteY59" fmla="*/ 0 h 571500"/>
                  <a:gd name="connsiteX60" fmla="*/ 738878 w 1572315"/>
                  <a:gd name="connsiteY60" fmla="*/ 9525 h 571500"/>
                  <a:gd name="connsiteX61" fmla="*/ 710303 w 1572315"/>
                  <a:gd name="connsiteY61" fmla="*/ 14288 h 571500"/>
                  <a:gd name="connsiteX62" fmla="*/ 634103 w 1572315"/>
                  <a:gd name="connsiteY62" fmla="*/ 19050 h 571500"/>
                  <a:gd name="connsiteX63" fmla="*/ 110228 w 1572315"/>
                  <a:gd name="connsiteY63" fmla="*/ 23813 h 571500"/>
                  <a:gd name="connsiteX64" fmla="*/ 19741 w 1572315"/>
                  <a:gd name="connsiteY64" fmla="*/ 66675 h 571500"/>
                  <a:gd name="connsiteX0" fmla="*/ 19741 w 1572315"/>
                  <a:gd name="connsiteY0" fmla="*/ 59531 h 564356"/>
                  <a:gd name="connsiteX1" fmla="*/ 690 w 1572315"/>
                  <a:gd name="connsiteY1" fmla="*/ 216694 h 564356"/>
                  <a:gd name="connsiteX2" fmla="*/ 34028 w 1572315"/>
                  <a:gd name="connsiteY2" fmla="*/ 292894 h 564356"/>
                  <a:gd name="connsiteX3" fmla="*/ 62603 w 1572315"/>
                  <a:gd name="connsiteY3" fmla="*/ 335756 h 564356"/>
                  <a:gd name="connsiteX4" fmla="*/ 76890 w 1572315"/>
                  <a:gd name="connsiteY4" fmla="*/ 359569 h 564356"/>
                  <a:gd name="connsiteX5" fmla="*/ 124515 w 1572315"/>
                  <a:gd name="connsiteY5" fmla="*/ 407194 h 564356"/>
                  <a:gd name="connsiteX6" fmla="*/ 134040 w 1572315"/>
                  <a:gd name="connsiteY6" fmla="*/ 421481 h 564356"/>
                  <a:gd name="connsiteX7" fmla="*/ 172140 w 1572315"/>
                  <a:gd name="connsiteY7" fmla="*/ 454819 h 564356"/>
                  <a:gd name="connsiteX8" fmla="*/ 195953 w 1572315"/>
                  <a:gd name="connsiteY8" fmla="*/ 478631 h 564356"/>
                  <a:gd name="connsiteX9" fmla="*/ 219765 w 1572315"/>
                  <a:gd name="connsiteY9" fmla="*/ 497681 h 564356"/>
                  <a:gd name="connsiteX10" fmla="*/ 276915 w 1572315"/>
                  <a:gd name="connsiteY10" fmla="*/ 550069 h 564356"/>
                  <a:gd name="connsiteX11" fmla="*/ 291203 w 1572315"/>
                  <a:gd name="connsiteY11" fmla="*/ 554831 h 564356"/>
                  <a:gd name="connsiteX12" fmla="*/ 362640 w 1572315"/>
                  <a:gd name="connsiteY12" fmla="*/ 564356 h 564356"/>
                  <a:gd name="connsiteX13" fmla="*/ 438840 w 1572315"/>
                  <a:gd name="connsiteY13" fmla="*/ 540544 h 564356"/>
                  <a:gd name="connsiteX14" fmla="*/ 476940 w 1572315"/>
                  <a:gd name="connsiteY14" fmla="*/ 511969 h 564356"/>
                  <a:gd name="connsiteX15" fmla="*/ 495990 w 1572315"/>
                  <a:gd name="connsiteY15" fmla="*/ 502444 h 564356"/>
                  <a:gd name="connsiteX16" fmla="*/ 538853 w 1572315"/>
                  <a:gd name="connsiteY16" fmla="*/ 473869 h 564356"/>
                  <a:gd name="connsiteX17" fmla="*/ 567428 w 1572315"/>
                  <a:gd name="connsiteY17" fmla="*/ 464344 h 564356"/>
                  <a:gd name="connsiteX18" fmla="*/ 615053 w 1572315"/>
                  <a:gd name="connsiteY18" fmla="*/ 440531 h 564356"/>
                  <a:gd name="connsiteX19" fmla="*/ 629340 w 1572315"/>
                  <a:gd name="connsiteY19" fmla="*/ 431006 h 564356"/>
                  <a:gd name="connsiteX20" fmla="*/ 653153 w 1572315"/>
                  <a:gd name="connsiteY20" fmla="*/ 421481 h 564356"/>
                  <a:gd name="connsiteX21" fmla="*/ 738878 w 1572315"/>
                  <a:gd name="connsiteY21" fmla="*/ 407194 h 564356"/>
                  <a:gd name="connsiteX22" fmla="*/ 867465 w 1572315"/>
                  <a:gd name="connsiteY22" fmla="*/ 402431 h 564356"/>
                  <a:gd name="connsiteX23" fmla="*/ 967478 w 1572315"/>
                  <a:gd name="connsiteY23" fmla="*/ 407194 h 564356"/>
                  <a:gd name="connsiteX24" fmla="*/ 1010340 w 1572315"/>
                  <a:gd name="connsiteY24" fmla="*/ 421481 h 564356"/>
                  <a:gd name="connsiteX25" fmla="*/ 1024628 w 1572315"/>
                  <a:gd name="connsiteY25" fmla="*/ 426244 h 564356"/>
                  <a:gd name="connsiteX26" fmla="*/ 1057965 w 1572315"/>
                  <a:gd name="connsiteY26" fmla="*/ 445294 h 564356"/>
                  <a:gd name="connsiteX27" fmla="*/ 1077015 w 1572315"/>
                  <a:gd name="connsiteY27" fmla="*/ 450056 h 564356"/>
                  <a:gd name="connsiteX28" fmla="*/ 1105590 w 1572315"/>
                  <a:gd name="connsiteY28" fmla="*/ 464344 h 564356"/>
                  <a:gd name="connsiteX29" fmla="*/ 1119878 w 1572315"/>
                  <a:gd name="connsiteY29" fmla="*/ 469106 h 564356"/>
                  <a:gd name="connsiteX30" fmla="*/ 1153215 w 1572315"/>
                  <a:gd name="connsiteY30" fmla="*/ 483394 h 564356"/>
                  <a:gd name="connsiteX31" fmla="*/ 1186553 w 1572315"/>
                  <a:gd name="connsiteY31" fmla="*/ 502444 h 564356"/>
                  <a:gd name="connsiteX32" fmla="*/ 1215128 w 1572315"/>
                  <a:gd name="connsiteY32" fmla="*/ 521494 h 564356"/>
                  <a:gd name="connsiteX33" fmla="*/ 1267515 w 1572315"/>
                  <a:gd name="connsiteY33" fmla="*/ 535781 h 564356"/>
                  <a:gd name="connsiteX34" fmla="*/ 1377053 w 1572315"/>
                  <a:gd name="connsiteY34" fmla="*/ 526256 h 564356"/>
                  <a:gd name="connsiteX35" fmla="*/ 1429440 w 1572315"/>
                  <a:gd name="connsiteY35" fmla="*/ 521494 h 564356"/>
                  <a:gd name="connsiteX36" fmla="*/ 1477065 w 1572315"/>
                  <a:gd name="connsiteY36" fmla="*/ 507206 h 564356"/>
                  <a:gd name="connsiteX37" fmla="*/ 1491353 w 1572315"/>
                  <a:gd name="connsiteY37" fmla="*/ 492919 h 564356"/>
                  <a:gd name="connsiteX38" fmla="*/ 1529453 w 1572315"/>
                  <a:gd name="connsiteY38" fmla="*/ 445294 h 564356"/>
                  <a:gd name="connsiteX39" fmla="*/ 1553265 w 1572315"/>
                  <a:gd name="connsiteY39" fmla="*/ 407194 h 564356"/>
                  <a:gd name="connsiteX40" fmla="*/ 1562790 w 1572315"/>
                  <a:gd name="connsiteY40" fmla="*/ 378619 h 564356"/>
                  <a:gd name="connsiteX41" fmla="*/ 1567553 w 1572315"/>
                  <a:gd name="connsiteY41" fmla="*/ 345281 h 564356"/>
                  <a:gd name="connsiteX42" fmla="*/ 1572315 w 1572315"/>
                  <a:gd name="connsiteY42" fmla="*/ 321469 h 564356"/>
                  <a:gd name="connsiteX43" fmla="*/ 1567553 w 1572315"/>
                  <a:gd name="connsiteY43" fmla="*/ 288131 h 564356"/>
                  <a:gd name="connsiteX44" fmla="*/ 1553265 w 1572315"/>
                  <a:gd name="connsiteY44" fmla="*/ 264319 h 564356"/>
                  <a:gd name="connsiteX45" fmla="*/ 1543740 w 1572315"/>
                  <a:gd name="connsiteY45" fmla="*/ 245269 h 564356"/>
                  <a:gd name="connsiteX46" fmla="*/ 1467540 w 1572315"/>
                  <a:gd name="connsiteY46" fmla="*/ 169069 h 564356"/>
                  <a:gd name="connsiteX47" fmla="*/ 1443728 w 1572315"/>
                  <a:gd name="connsiteY47" fmla="*/ 150019 h 564356"/>
                  <a:gd name="connsiteX48" fmla="*/ 1386578 w 1572315"/>
                  <a:gd name="connsiteY48" fmla="*/ 107156 h 564356"/>
                  <a:gd name="connsiteX49" fmla="*/ 1353240 w 1572315"/>
                  <a:gd name="connsiteY49" fmla="*/ 92869 h 564356"/>
                  <a:gd name="connsiteX50" fmla="*/ 1324665 w 1572315"/>
                  <a:gd name="connsiteY50" fmla="*/ 78581 h 564356"/>
                  <a:gd name="connsiteX51" fmla="*/ 1267515 w 1572315"/>
                  <a:gd name="connsiteY51" fmla="*/ 64294 h 564356"/>
                  <a:gd name="connsiteX52" fmla="*/ 1243703 w 1572315"/>
                  <a:gd name="connsiteY52" fmla="*/ 54769 h 564356"/>
                  <a:gd name="connsiteX53" fmla="*/ 1210365 w 1572315"/>
                  <a:gd name="connsiteY53" fmla="*/ 45244 h 564356"/>
                  <a:gd name="connsiteX54" fmla="*/ 1157978 w 1572315"/>
                  <a:gd name="connsiteY54" fmla="*/ 21431 h 564356"/>
                  <a:gd name="connsiteX55" fmla="*/ 1115115 w 1572315"/>
                  <a:gd name="connsiteY55" fmla="*/ 11906 h 564356"/>
                  <a:gd name="connsiteX56" fmla="*/ 1100828 w 1572315"/>
                  <a:gd name="connsiteY56" fmla="*/ 7144 h 564356"/>
                  <a:gd name="connsiteX57" fmla="*/ 1067490 w 1572315"/>
                  <a:gd name="connsiteY57" fmla="*/ 2381 h 564356"/>
                  <a:gd name="connsiteX58" fmla="*/ 972240 w 1572315"/>
                  <a:gd name="connsiteY58" fmla="*/ 0 h 564356"/>
                  <a:gd name="connsiteX59" fmla="*/ 810315 w 1572315"/>
                  <a:gd name="connsiteY59" fmla="*/ 9525 h 564356"/>
                  <a:gd name="connsiteX60" fmla="*/ 738878 w 1572315"/>
                  <a:gd name="connsiteY60" fmla="*/ 2381 h 564356"/>
                  <a:gd name="connsiteX61" fmla="*/ 710303 w 1572315"/>
                  <a:gd name="connsiteY61" fmla="*/ 7144 h 564356"/>
                  <a:gd name="connsiteX62" fmla="*/ 634103 w 1572315"/>
                  <a:gd name="connsiteY62" fmla="*/ 11906 h 564356"/>
                  <a:gd name="connsiteX63" fmla="*/ 110228 w 1572315"/>
                  <a:gd name="connsiteY63" fmla="*/ 16669 h 564356"/>
                  <a:gd name="connsiteX64" fmla="*/ 19741 w 1572315"/>
                  <a:gd name="connsiteY64" fmla="*/ 59531 h 564356"/>
                  <a:gd name="connsiteX0" fmla="*/ 19741 w 1572315"/>
                  <a:gd name="connsiteY0" fmla="*/ 59531 h 564356"/>
                  <a:gd name="connsiteX1" fmla="*/ 690 w 1572315"/>
                  <a:gd name="connsiteY1" fmla="*/ 216694 h 564356"/>
                  <a:gd name="connsiteX2" fmla="*/ 34028 w 1572315"/>
                  <a:gd name="connsiteY2" fmla="*/ 292894 h 564356"/>
                  <a:gd name="connsiteX3" fmla="*/ 62603 w 1572315"/>
                  <a:gd name="connsiteY3" fmla="*/ 335756 h 564356"/>
                  <a:gd name="connsiteX4" fmla="*/ 76890 w 1572315"/>
                  <a:gd name="connsiteY4" fmla="*/ 359569 h 564356"/>
                  <a:gd name="connsiteX5" fmla="*/ 124515 w 1572315"/>
                  <a:gd name="connsiteY5" fmla="*/ 407194 h 564356"/>
                  <a:gd name="connsiteX6" fmla="*/ 134040 w 1572315"/>
                  <a:gd name="connsiteY6" fmla="*/ 421481 h 564356"/>
                  <a:gd name="connsiteX7" fmla="*/ 172140 w 1572315"/>
                  <a:gd name="connsiteY7" fmla="*/ 454819 h 564356"/>
                  <a:gd name="connsiteX8" fmla="*/ 195953 w 1572315"/>
                  <a:gd name="connsiteY8" fmla="*/ 478631 h 564356"/>
                  <a:gd name="connsiteX9" fmla="*/ 219765 w 1572315"/>
                  <a:gd name="connsiteY9" fmla="*/ 497681 h 564356"/>
                  <a:gd name="connsiteX10" fmla="*/ 276915 w 1572315"/>
                  <a:gd name="connsiteY10" fmla="*/ 550069 h 564356"/>
                  <a:gd name="connsiteX11" fmla="*/ 291203 w 1572315"/>
                  <a:gd name="connsiteY11" fmla="*/ 554831 h 564356"/>
                  <a:gd name="connsiteX12" fmla="*/ 362640 w 1572315"/>
                  <a:gd name="connsiteY12" fmla="*/ 564356 h 564356"/>
                  <a:gd name="connsiteX13" fmla="*/ 438840 w 1572315"/>
                  <a:gd name="connsiteY13" fmla="*/ 540544 h 564356"/>
                  <a:gd name="connsiteX14" fmla="*/ 476940 w 1572315"/>
                  <a:gd name="connsiteY14" fmla="*/ 511969 h 564356"/>
                  <a:gd name="connsiteX15" fmla="*/ 495990 w 1572315"/>
                  <a:gd name="connsiteY15" fmla="*/ 502444 h 564356"/>
                  <a:gd name="connsiteX16" fmla="*/ 538853 w 1572315"/>
                  <a:gd name="connsiteY16" fmla="*/ 473869 h 564356"/>
                  <a:gd name="connsiteX17" fmla="*/ 567428 w 1572315"/>
                  <a:gd name="connsiteY17" fmla="*/ 464344 h 564356"/>
                  <a:gd name="connsiteX18" fmla="*/ 615053 w 1572315"/>
                  <a:gd name="connsiteY18" fmla="*/ 440531 h 564356"/>
                  <a:gd name="connsiteX19" fmla="*/ 629340 w 1572315"/>
                  <a:gd name="connsiteY19" fmla="*/ 431006 h 564356"/>
                  <a:gd name="connsiteX20" fmla="*/ 653153 w 1572315"/>
                  <a:gd name="connsiteY20" fmla="*/ 421481 h 564356"/>
                  <a:gd name="connsiteX21" fmla="*/ 738878 w 1572315"/>
                  <a:gd name="connsiteY21" fmla="*/ 407194 h 564356"/>
                  <a:gd name="connsiteX22" fmla="*/ 867465 w 1572315"/>
                  <a:gd name="connsiteY22" fmla="*/ 402431 h 564356"/>
                  <a:gd name="connsiteX23" fmla="*/ 967478 w 1572315"/>
                  <a:gd name="connsiteY23" fmla="*/ 407194 h 564356"/>
                  <a:gd name="connsiteX24" fmla="*/ 1010340 w 1572315"/>
                  <a:gd name="connsiteY24" fmla="*/ 421481 h 564356"/>
                  <a:gd name="connsiteX25" fmla="*/ 1024628 w 1572315"/>
                  <a:gd name="connsiteY25" fmla="*/ 426244 h 564356"/>
                  <a:gd name="connsiteX26" fmla="*/ 1057965 w 1572315"/>
                  <a:gd name="connsiteY26" fmla="*/ 445294 h 564356"/>
                  <a:gd name="connsiteX27" fmla="*/ 1077015 w 1572315"/>
                  <a:gd name="connsiteY27" fmla="*/ 450056 h 564356"/>
                  <a:gd name="connsiteX28" fmla="*/ 1105590 w 1572315"/>
                  <a:gd name="connsiteY28" fmla="*/ 464344 h 564356"/>
                  <a:gd name="connsiteX29" fmla="*/ 1119878 w 1572315"/>
                  <a:gd name="connsiteY29" fmla="*/ 469106 h 564356"/>
                  <a:gd name="connsiteX30" fmla="*/ 1153215 w 1572315"/>
                  <a:gd name="connsiteY30" fmla="*/ 483394 h 564356"/>
                  <a:gd name="connsiteX31" fmla="*/ 1186553 w 1572315"/>
                  <a:gd name="connsiteY31" fmla="*/ 502444 h 564356"/>
                  <a:gd name="connsiteX32" fmla="*/ 1215128 w 1572315"/>
                  <a:gd name="connsiteY32" fmla="*/ 521494 h 564356"/>
                  <a:gd name="connsiteX33" fmla="*/ 1267515 w 1572315"/>
                  <a:gd name="connsiteY33" fmla="*/ 535781 h 564356"/>
                  <a:gd name="connsiteX34" fmla="*/ 1377053 w 1572315"/>
                  <a:gd name="connsiteY34" fmla="*/ 526256 h 564356"/>
                  <a:gd name="connsiteX35" fmla="*/ 1429440 w 1572315"/>
                  <a:gd name="connsiteY35" fmla="*/ 521494 h 564356"/>
                  <a:gd name="connsiteX36" fmla="*/ 1477065 w 1572315"/>
                  <a:gd name="connsiteY36" fmla="*/ 507206 h 564356"/>
                  <a:gd name="connsiteX37" fmla="*/ 1491353 w 1572315"/>
                  <a:gd name="connsiteY37" fmla="*/ 492919 h 564356"/>
                  <a:gd name="connsiteX38" fmla="*/ 1529453 w 1572315"/>
                  <a:gd name="connsiteY38" fmla="*/ 445294 h 564356"/>
                  <a:gd name="connsiteX39" fmla="*/ 1553265 w 1572315"/>
                  <a:gd name="connsiteY39" fmla="*/ 407194 h 564356"/>
                  <a:gd name="connsiteX40" fmla="*/ 1562790 w 1572315"/>
                  <a:gd name="connsiteY40" fmla="*/ 378619 h 564356"/>
                  <a:gd name="connsiteX41" fmla="*/ 1567553 w 1572315"/>
                  <a:gd name="connsiteY41" fmla="*/ 345281 h 564356"/>
                  <a:gd name="connsiteX42" fmla="*/ 1572315 w 1572315"/>
                  <a:gd name="connsiteY42" fmla="*/ 321469 h 564356"/>
                  <a:gd name="connsiteX43" fmla="*/ 1567553 w 1572315"/>
                  <a:gd name="connsiteY43" fmla="*/ 288131 h 564356"/>
                  <a:gd name="connsiteX44" fmla="*/ 1553265 w 1572315"/>
                  <a:gd name="connsiteY44" fmla="*/ 264319 h 564356"/>
                  <a:gd name="connsiteX45" fmla="*/ 1543740 w 1572315"/>
                  <a:gd name="connsiteY45" fmla="*/ 245269 h 564356"/>
                  <a:gd name="connsiteX46" fmla="*/ 1467540 w 1572315"/>
                  <a:gd name="connsiteY46" fmla="*/ 169069 h 564356"/>
                  <a:gd name="connsiteX47" fmla="*/ 1443728 w 1572315"/>
                  <a:gd name="connsiteY47" fmla="*/ 150019 h 564356"/>
                  <a:gd name="connsiteX48" fmla="*/ 1386578 w 1572315"/>
                  <a:gd name="connsiteY48" fmla="*/ 107156 h 564356"/>
                  <a:gd name="connsiteX49" fmla="*/ 1353240 w 1572315"/>
                  <a:gd name="connsiteY49" fmla="*/ 92869 h 564356"/>
                  <a:gd name="connsiteX50" fmla="*/ 1324665 w 1572315"/>
                  <a:gd name="connsiteY50" fmla="*/ 78581 h 564356"/>
                  <a:gd name="connsiteX51" fmla="*/ 1267515 w 1572315"/>
                  <a:gd name="connsiteY51" fmla="*/ 64294 h 564356"/>
                  <a:gd name="connsiteX52" fmla="*/ 1243703 w 1572315"/>
                  <a:gd name="connsiteY52" fmla="*/ 54769 h 564356"/>
                  <a:gd name="connsiteX53" fmla="*/ 1210365 w 1572315"/>
                  <a:gd name="connsiteY53" fmla="*/ 45244 h 564356"/>
                  <a:gd name="connsiteX54" fmla="*/ 1157978 w 1572315"/>
                  <a:gd name="connsiteY54" fmla="*/ 21431 h 564356"/>
                  <a:gd name="connsiteX55" fmla="*/ 1115115 w 1572315"/>
                  <a:gd name="connsiteY55" fmla="*/ 11906 h 564356"/>
                  <a:gd name="connsiteX56" fmla="*/ 1100828 w 1572315"/>
                  <a:gd name="connsiteY56" fmla="*/ 7144 h 564356"/>
                  <a:gd name="connsiteX57" fmla="*/ 1067490 w 1572315"/>
                  <a:gd name="connsiteY57" fmla="*/ 2381 h 564356"/>
                  <a:gd name="connsiteX58" fmla="*/ 972240 w 1572315"/>
                  <a:gd name="connsiteY58" fmla="*/ 0 h 564356"/>
                  <a:gd name="connsiteX59" fmla="*/ 810315 w 1572315"/>
                  <a:gd name="connsiteY59" fmla="*/ 0 h 564356"/>
                  <a:gd name="connsiteX60" fmla="*/ 738878 w 1572315"/>
                  <a:gd name="connsiteY60" fmla="*/ 2381 h 564356"/>
                  <a:gd name="connsiteX61" fmla="*/ 710303 w 1572315"/>
                  <a:gd name="connsiteY61" fmla="*/ 7144 h 564356"/>
                  <a:gd name="connsiteX62" fmla="*/ 634103 w 1572315"/>
                  <a:gd name="connsiteY62" fmla="*/ 11906 h 564356"/>
                  <a:gd name="connsiteX63" fmla="*/ 110228 w 1572315"/>
                  <a:gd name="connsiteY63" fmla="*/ 16669 h 564356"/>
                  <a:gd name="connsiteX64" fmla="*/ 19741 w 1572315"/>
                  <a:gd name="connsiteY64" fmla="*/ 59531 h 564356"/>
                  <a:gd name="connsiteX0" fmla="*/ 19775 w 1572349"/>
                  <a:gd name="connsiteY0" fmla="*/ 59531 h 564356"/>
                  <a:gd name="connsiteX1" fmla="*/ 724 w 1572349"/>
                  <a:gd name="connsiteY1" fmla="*/ 216694 h 564356"/>
                  <a:gd name="connsiteX2" fmla="*/ 34062 w 1572349"/>
                  <a:gd name="connsiteY2" fmla="*/ 292894 h 564356"/>
                  <a:gd name="connsiteX3" fmla="*/ 62637 w 1572349"/>
                  <a:gd name="connsiteY3" fmla="*/ 335756 h 564356"/>
                  <a:gd name="connsiteX4" fmla="*/ 76924 w 1572349"/>
                  <a:gd name="connsiteY4" fmla="*/ 359569 h 564356"/>
                  <a:gd name="connsiteX5" fmla="*/ 124549 w 1572349"/>
                  <a:gd name="connsiteY5" fmla="*/ 407194 h 564356"/>
                  <a:gd name="connsiteX6" fmla="*/ 134074 w 1572349"/>
                  <a:gd name="connsiteY6" fmla="*/ 421481 h 564356"/>
                  <a:gd name="connsiteX7" fmla="*/ 172174 w 1572349"/>
                  <a:gd name="connsiteY7" fmla="*/ 454819 h 564356"/>
                  <a:gd name="connsiteX8" fmla="*/ 195987 w 1572349"/>
                  <a:gd name="connsiteY8" fmla="*/ 478631 h 564356"/>
                  <a:gd name="connsiteX9" fmla="*/ 219799 w 1572349"/>
                  <a:gd name="connsiteY9" fmla="*/ 497681 h 564356"/>
                  <a:gd name="connsiteX10" fmla="*/ 276949 w 1572349"/>
                  <a:gd name="connsiteY10" fmla="*/ 550069 h 564356"/>
                  <a:gd name="connsiteX11" fmla="*/ 291237 w 1572349"/>
                  <a:gd name="connsiteY11" fmla="*/ 554831 h 564356"/>
                  <a:gd name="connsiteX12" fmla="*/ 362674 w 1572349"/>
                  <a:gd name="connsiteY12" fmla="*/ 564356 h 564356"/>
                  <a:gd name="connsiteX13" fmla="*/ 438874 w 1572349"/>
                  <a:gd name="connsiteY13" fmla="*/ 540544 h 564356"/>
                  <a:gd name="connsiteX14" fmla="*/ 476974 w 1572349"/>
                  <a:gd name="connsiteY14" fmla="*/ 511969 h 564356"/>
                  <a:gd name="connsiteX15" fmla="*/ 496024 w 1572349"/>
                  <a:gd name="connsiteY15" fmla="*/ 502444 h 564356"/>
                  <a:gd name="connsiteX16" fmla="*/ 538887 w 1572349"/>
                  <a:gd name="connsiteY16" fmla="*/ 473869 h 564356"/>
                  <a:gd name="connsiteX17" fmla="*/ 567462 w 1572349"/>
                  <a:gd name="connsiteY17" fmla="*/ 464344 h 564356"/>
                  <a:gd name="connsiteX18" fmla="*/ 615087 w 1572349"/>
                  <a:gd name="connsiteY18" fmla="*/ 440531 h 564356"/>
                  <a:gd name="connsiteX19" fmla="*/ 629374 w 1572349"/>
                  <a:gd name="connsiteY19" fmla="*/ 431006 h 564356"/>
                  <a:gd name="connsiteX20" fmla="*/ 653187 w 1572349"/>
                  <a:gd name="connsiteY20" fmla="*/ 421481 h 564356"/>
                  <a:gd name="connsiteX21" fmla="*/ 738912 w 1572349"/>
                  <a:gd name="connsiteY21" fmla="*/ 407194 h 564356"/>
                  <a:gd name="connsiteX22" fmla="*/ 867499 w 1572349"/>
                  <a:gd name="connsiteY22" fmla="*/ 402431 h 564356"/>
                  <a:gd name="connsiteX23" fmla="*/ 967512 w 1572349"/>
                  <a:gd name="connsiteY23" fmla="*/ 407194 h 564356"/>
                  <a:gd name="connsiteX24" fmla="*/ 1010374 w 1572349"/>
                  <a:gd name="connsiteY24" fmla="*/ 421481 h 564356"/>
                  <a:gd name="connsiteX25" fmla="*/ 1024662 w 1572349"/>
                  <a:gd name="connsiteY25" fmla="*/ 426244 h 564356"/>
                  <a:gd name="connsiteX26" fmla="*/ 1057999 w 1572349"/>
                  <a:gd name="connsiteY26" fmla="*/ 445294 h 564356"/>
                  <a:gd name="connsiteX27" fmla="*/ 1077049 w 1572349"/>
                  <a:gd name="connsiteY27" fmla="*/ 450056 h 564356"/>
                  <a:gd name="connsiteX28" fmla="*/ 1105624 w 1572349"/>
                  <a:gd name="connsiteY28" fmla="*/ 464344 h 564356"/>
                  <a:gd name="connsiteX29" fmla="*/ 1119912 w 1572349"/>
                  <a:gd name="connsiteY29" fmla="*/ 469106 h 564356"/>
                  <a:gd name="connsiteX30" fmla="*/ 1153249 w 1572349"/>
                  <a:gd name="connsiteY30" fmla="*/ 483394 h 564356"/>
                  <a:gd name="connsiteX31" fmla="*/ 1186587 w 1572349"/>
                  <a:gd name="connsiteY31" fmla="*/ 502444 h 564356"/>
                  <a:gd name="connsiteX32" fmla="*/ 1215162 w 1572349"/>
                  <a:gd name="connsiteY32" fmla="*/ 521494 h 564356"/>
                  <a:gd name="connsiteX33" fmla="*/ 1267549 w 1572349"/>
                  <a:gd name="connsiteY33" fmla="*/ 535781 h 564356"/>
                  <a:gd name="connsiteX34" fmla="*/ 1377087 w 1572349"/>
                  <a:gd name="connsiteY34" fmla="*/ 526256 h 564356"/>
                  <a:gd name="connsiteX35" fmla="*/ 1429474 w 1572349"/>
                  <a:gd name="connsiteY35" fmla="*/ 521494 h 564356"/>
                  <a:gd name="connsiteX36" fmla="*/ 1477099 w 1572349"/>
                  <a:gd name="connsiteY36" fmla="*/ 507206 h 564356"/>
                  <a:gd name="connsiteX37" fmla="*/ 1491387 w 1572349"/>
                  <a:gd name="connsiteY37" fmla="*/ 492919 h 564356"/>
                  <a:gd name="connsiteX38" fmla="*/ 1529487 w 1572349"/>
                  <a:gd name="connsiteY38" fmla="*/ 445294 h 564356"/>
                  <a:gd name="connsiteX39" fmla="*/ 1553299 w 1572349"/>
                  <a:gd name="connsiteY39" fmla="*/ 407194 h 564356"/>
                  <a:gd name="connsiteX40" fmla="*/ 1562824 w 1572349"/>
                  <a:gd name="connsiteY40" fmla="*/ 378619 h 564356"/>
                  <a:gd name="connsiteX41" fmla="*/ 1567587 w 1572349"/>
                  <a:gd name="connsiteY41" fmla="*/ 345281 h 564356"/>
                  <a:gd name="connsiteX42" fmla="*/ 1572349 w 1572349"/>
                  <a:gd name="connsiteY42" fmla="*/ 321469 h 564356"/>
                  <a:gd name="connsiteX43" fmla="*/ 1567587 w 1572349"/>
                  <a:gd name="connsiteY43" fmla="*/ 288131 h 564356"/>
                  <a:gd name="connsiteX44" fmla="*/ 1553299 w 1572349"/>
                  <a:gd name="connsiteY44" fmla="*/ 264319 h 564356"/>
                  <a:gd name="connsiteX45" fmla="*/ 1543774 w 1572349"/>
                  <a:gd name="connsiteY45" fmla="*/ 245269 h 564356"/>
                  <a:gd name="connsiteX46" fmla="*/ 1467574 w 1572349"/>
                  <a:gd name="connsiteY46" fmla="*/ 169069 h 564356"/>
                  <a:gd name="connsiteX47" fmla="*/ 1443762 w 1572349"/>
                  <a:gd name="connsiteY47" fmla="*/ 150019 h 564356"/>
                  <a:gd name="connsiteX48" fmla="*/ 1386612 w 1572349"/>
                  <a:gd name="connsiteY48" fmla="*/ 107156 h 564356"/>
                  <a:gd name="connsiteX49" fmla="*/ 1353274 w 1572349"/>
                  <a:gd name="connsiteY49" fmla="*/ 92869 h 564356"/>
                  <a:gd name="connsiteX50" fmla="*/ 1324699 w 1572349"/>
                  <a:gd name="connsiteY50" fmla="*/ 78581 h 564356"/>
                  <a:gd name="connsiteX51" fmla="*/ 1267549 w 1572349"/>
                  <a:gd name="connsiteY51" fmla="*/ 64294 h 564356"/>
                  <a:gd name="connsiteX52" fmla="*/ 1243737 w 1572349"/>
                  <a:gd name="connsiteY52" fmla="*/ 54769 h 564356"/>
                  <a:gd name="connsiteX53" fmla="*/ 1210399 w 1572349"/>
                  <a:gd name="connsiteY53" fmla="*/ 45244 h 564356"/>
                  <a:gd name="connsiteX54" fmla="*/ 1158012 w 1572349"/>
                  <a:gd name="connsiteY54" fmla="*/ 21431 h 564356"/>
                  <a:gd name="connsiteX55" fmla="*/ 1115149 w 1572349"/>
                  <a:gd name="connsiteY55" fmla="*/ 11906 h 564356"/>
                  <a:gd name="connsiteX56" fmla="*/ 1100862 w 1572349"/>
                  <a:gd name="connsiteY56" fmla="*/ 7144 h 564356"/>
                  <a:gd name="connsiteX57" fmla="*/ 1067524 w 1572349"/>
                  <a:gd name="connsiteY57" fmla="*/ 2381 h 564356"/>
                  <a:gd name="connsiteX58" fmla="*/ 972274 w 1572349"/>
                  <a:gd name="connsiteY58" fmla="*/ 0 h 564356"/>
                  <a:gd name="connsiteX59" fmla="*/ 810349 w 1572349"/>
                  <a:gd name="connsiteY59" fmla="*/ 0 h 564356"/>
                  <a:gd name="connsiteX60" fmla="*/ 738912 w 1572349"/>
                  <a:gd name="connsiteY60" fmla="*/ 2381 h 564356"/>
                  <a:gd name="connsiteX61" fmla="*/ 710337 w 1572349"/>
                  <a:gd name="connsiteY61" fmla="*/ 7144 h 564356"/>
                  <a:gd name="connsiteX62" fmla="*/ 634137 w 1572349"/>
                  <a:gd name="connsiteY62" fmla="*/ 11906 h 564356"/>
                  <a:gd name="connsiteX63" fmla="*/ 112644 w 1572349"/>
                  <a:gd name="connsiteY63" fmla="*/ 1218 h 564356"/>
                  <a:gd name="connsiteX64" fmla="*/ 19775 w 1572349"/>
                  <a:gd name="connsiteY64" fmla="*/ 59531 h 564356"/>
                  <a:gd name="connsiteX0" fmla="*/ 19775 w 1572349"/>
                  <a:gd name="connsiteY0" fmla="*/ 63087 h 567912"/>
                  <a:gd name="connsiteX1" fmla="*/ 724 w 1572349"/>
                  <a:gd name="connsiteY1" fmla="*/ 220250 h 567912"/>
                  <a:gd name="connsiteX2" fmla="*/ 34062 w 1572349"/>
                  <a:gd name="connsiteY2" fmla="*/ 296450 h 567912"/>
                  <a:gd name="connsiteX3" fmla="*/ 62637 w 1572349"/>
                  <a:gd name="connsiteY3" fmla="*/ 339312 h 567912"/>
                  <a:gd name="connsiteX4" fmla="*/ 76924 w 1572349"/>
                  <a:gd name="connsiteY4" fmla="*/ 363125 h 567912"/>
                  <a:gd name="connsiteX5" fmla="*/ 124549 w 1572349"/>
                  <a:gd name="connsiteY5" fmla="*/ 410750 h 567912"/>
                  <a:gd name="connsiteX6" fmla="*/ 134074 w 1572349"/>
                  <a:gd name="connsiteY6" fmla="*/ 425037 h 567912"/>
                  <a:gd name="connsiteX7" fmla="*/ 172174 w 1572349"/>
                  <a:gd name="connsiteY7" fmla="*/ 458375 h 567912"/>
                  <a:gd name="connsiteX8" fmla="*/ 195987 w 1572349"/>
                  <a:gd name="connsiteY8" fmla="*/ 482187 h 567912"/>
                  <a:gd name="connsiteX9" fmla="*/ 219799 w 1572349"/>
                  <a:gd name="connsiteY9" fmla="*/ 501237 h 567912"/>
                  <a:gd name="connsiteX10" fmla="*/ 276949 w 1572349"/>
                  <a:gd name="connsiteY10" fmla="*/ 553625 h 567912"/>
                  <a:gd name="connsiteX11" fmla="*/ 291237 w 1572349"/>
                  <a:gd name="connsiteY11" fmla="*/ 558387 h 567912"/>
                  <a:gd name="connsiteX12" fmla="*/ 362674 w 1572349"/>
                  <a:gd name="connsiteY12" fmla="*/ 567912 h 567912"/>
                  <a:gd name="connsiteX13" fmla="*/ 438874 w 1572349"/>
                  <a:gd name="connsiteY13" fmla="*/ 544100 h 567912"/>
                  <a:gd name="connsiteX14" fmla="*/ 476974 w 1572349"/>
                  <a:gd name="connsiteY14" fmla="*/ 515525 h 567912"/>
                  <a:gd name="connsiteX15" fmla="*/ 496024 w 1572349"/>
                  <a:gd name="connsiteY15" fmla="*/ 506000 h 567912"/>
                  <a:gd name="connsiteX16" fmla="*/ 538887 w 1572349"/>
                  <a:gd name="connsiteY16" fmla="*/ 477425 h 567912"/>
                  <a:gd name="connsiteX17" fmla="*/ 567462 w 1572349"/>
                  <a:gd name="connsiteY17" fmla="*/ 467900 h 567912"/>
                  <a:gd name="connsiteX18" fmla="*/ 615087 w 1572349"/>
                  <a:gd name="connsiteY18" fmla="*/ 444087 h 567912"/>
                  <a:gd name="connsiteX19" fmla="*/ 629374 w 1572349"/>
                  <a:gd name="connsiteY19" fmla="*/ 434562 h 567912"/>
                  <a:gd name="connsiteX20" fmla="*/ 653187 w 1572349"/>
                  <a:gd name="connsiteY20" fmla="*/ 425037 h 567912"/>
                  <a:gd name="connsiteX21" fmla="*/ 738912 w 1572349"/>
                  <a:gd name="connsiteY21" fmla="*/ 410750 h 567912"/>
                  <a:gd name="connsiteX22" fmla="*/ 867499 w 1572349"/>
                  <a:gd name="connsiteY22" fmla="*/ 405987 h 567912"/>
                  <a:gd name="connsiteX23" fmla="*/ 967512 w 1572349"/>
                  <a:gd name="connsiteY23" fmla="*/ 410750 h 567912"/>
                  <a:gd name="connsiteX24" fmla="*/ 1010374 w 1572349"/>
                  <a:gd name="connsiteY24" fmla="*/ 425037 h 567912"/>
                  <a:gd name="connsiteX25" fmla="*/ 1024662 w 1572349"/>
                  <a:gd name="connsiteY25" fmla="*/ 429800 h 567912"/>
                  <a:gd name="connsiteX26" fmla="*/ 1057999 w 1572349"/>
                  <a:gd name="connsiteY26" fmla="*/ 448850 h 567912"/>
                  <a:gd name="connsiteX27" fmla="*/ 1077049 w 1572349"/>
                  <a:gd name="connsiteY27" fmla="*/ 453612 h 567912"/>
                  <a:gd name="connsiteX28" fmla="*/ 1105624 w 1572349"/>
                  <a:gd name="connsiteY28" fmla="*/ 467900 h 567912"/>
                  <a:gd name="connsiteX29" fmla="*/ 1119912 w 1572349"/>
                  <a:gd name="connsiteY29" fmla="*/ 472662 h 567912"/>
                  <a:gd name="connsiteX30" fmla="*/ 1153249 w 1572349"/>
                  <a:gd name="connsiteY30" fmla="*/ 486950 h 567912"/>
                  <a:gd name="connsiteX31" fmla="*/ 1186587 w 1572349"/>
                  <a:gd name="connsiteY31" fmla="*/ 506000 h 567912"/>
                  <a:gd name="connsiteX32" fmla="*/ 1215162 w 1572349"/>
                  <a:gd name="connsiteY32" fmla="*/ 525050 h 567912"/>
                  <a:gd name="connsiteX33" fmla="*/ 1267549 w 1572349"/>
                  <a:gd name="connsiteY33" fmla="*/ 539337 h 567912"/>
                  <a:gd name="connsiteX34" fmla="*/ 1377087 w 1572349"/>
                  <a:gd name="connsiteY34" fmla="*/ 529812 h 567912"/>
                  <a:gd name="connsiteX35" fmla="*/ 1429474 w 1572349"/>
                  <a:gd name="connsiteY35" fmla="*/ 525050 h 567912"/>
                  <a:gd name="connsiteX36" fmla="*/ 1477099 w 1572349"/>
                  <a:gd name="connsiteY36" fmla="*/ 510762 h 567912"/>
                  <a:gd name="connsiteX37" fmla="*/ 1491387 w 1572349"/>
                  <a:gd name="connsiteY37" fmla="*/ 496475 h 567912"/>
                  <a:gd name="connsiteX38" fmla="*/ 1529487 w 1572349"/>
                  <a:gd name="connsiteY38" fmla="*/ 448850 h 567912"/>
                  <a:gd name="connsiteX39" fmla="*/ 1553299 w 1572349"/>
                  <a:gd name="connsiteY39" fmla="*/ 410750 h 567912"/>
                  <a:gd name="connsiteX40" fmla="*/ 1562824 w 1572349"/>
                  <a:gd name="connsiteY40" fmla="*/ 382175 h 567912"/>
                  <a:gd name="connsiteX41" fmla="*/ 1567587 w 1572349"/>
                  <a:gd name="connsiteY41" fmla="*/ 348837 h 567912"/>
                  <a:gd name="connsiteX42" fmla="*/ 1572349 w 1572349"/>
                  <a:gd name="connsiteY42" fmla="*/ 325025 h 567912"/>
                  <a:gd name="connsiteX43" fmla="*/ 1567587 w 1572349"/>
                  <a:gd name="connsiteY43" fmla="*/ 291687 h 567912"/>
                  <a:gd name="connsiteX44" fmla="*/ 1553299 w 1572349"/>
                  <a:gd name="connsiteY44" fmla="*/ 267875 h 567912"/>
                  <a:gd name="connsiteX45" fmla="*/ 1543774 w 1572349"/>
                  <a:gd name="connsiteY45" fmla="*/ 248825 h 567912"/>
                  <a:gd name="connsiteX46" fmla="*/ 1467574 w 1572349"/>
                  <a:gd name="connsiteY46" fmla="*/ 172625 h 567912"/>
                  <a:gd name="connsiteX47" fmla="*/ 1443762 w 1572349"/>
                  <a:gd name="connsiteY47" fmla="*/ 153575 h 567912"/>
                  <a:gd name="connsiteX48" fmla="*/ 1386612 w 1572349"/>
                  <a:gd name="connsiteY48" fmla="*/ 110712 h 567912"/>
                  <a:gd name="connsiteX49" fmla="*/ 1353274 w 1572349"/>
                  <a:gd name="connsiteY49" fmla="*/ 96425 h 567912"/>
                  <a:gd name="connsiteX50" fmla="*/ 1324699 w 1572349"/>
                  <a:gd name="connsiteY50" fmla="*/ 82137 h 567912"/>
                  <a:gd name="connsiteX51" fmla="*/ 1267549 w 1572349"/>
                  <a:gd name="connsiteY51" fmla="*/ 67850 h 567912"/>
                  <a:gd name="connsiteX52" fmla="*/ 1243737 w 1572349"/>
                  <a:gd name="connsiteY52" fmla="*/ 58325 h 567912"/>
                  <a:gd name="connsiteX53" fmla="*/ 1210399 w 1572349"/>
                  <a:gd name="connsiteY53" fmla="*/ 48800 h 567912"/>
                  <a:gd name="connsiteX54" fmla="*/ 1158012 w 1572349"/>
                  <a:gd name="connsiteY54" fmla="*/ 24987 h 567912"/>
                  <a:gd name="connsiteX55" fmla="*/ 1115149 w 1572349"/>
                  <a:gd name="connsiteY55" fmla="*/ 15462 h 567912"/>
                  <a:gd name="connsiteX56" fmla="*/ 1100862 w 1572349"/>
                  <a:gd name="connsiteY56" fmla="*/ 10700 h 567912"/>
                  <a:gd name="connsiteX57" fmla="*/ 1067524 w 1572349"/>
                  <a:gd name="connsiteY57" fmla="*/ 5937 h 567912"/>
                  <a:gd name="connsiteX58" fmla="*/ 972274 w 1572349"/>
                  <a:gd name="connsiteY58" fmla="*/ 3556 h 567912"/>
                  <a:gd name="connsiteX59" fmla="*/ 810349 w 1572349"/>
                  <a:gd name="connsiteY59" fmla="*/ 3556 h 567912"/>
                  <a:gd name="connsiteX60" fmla="*/ 738912 w 1572349"/>
                  <a:gd name="connsiteY60" fmla="*/ 5937 h 567912"/>
                  <a:gd name="connsiteX61" fmla="*/ 710337 w 1572349"/>
                  <a:gd name="connsiteY61" fmla="*/ 10700 h 567912"/>
                  <a:gd name="connsiteX62" fmla="*/ 636518 w 1572349"/>
                  <a:gd name="connsiteY62" fmla="*/ 11 h 567912"/>
                  <a:gd name="connsiteX63" fmla="*/ 112644 w 1572349"/>
                  <a:gd name="connsiteY63" fmla="*/ 4774 h 567912"/>
                  <a:gd name="connsiteX64" fmla="*/ 19775 w 1572349"/>
                  <a:gd name="connsiteY64" fmla="*/ 63087 h 567912"/>
                  <a:gd name="connsiteX0" fmla="*/ 19775 w 1572349"/>
                  <a:gd name="connsiteY0" fmla="*/ 65823 h 570648"/>
                  <a:gd name="connsiteX1" fmla="*/ 724 w 1572349"/>
                  <a:gd name="connsiteY1" fmla="*/ 222986 h 570648"/>
                  <a:gd name="connsiteX2" fmla="*/ 34062 w 1572349"/>
                  <a:gd name="connsiteY2" fmla="*/ 299186 h 570648"/>
                  <a:gd name="connsiteX3" fmla="*/ 62637 w 1572349"/>
                  <a:gd name="connsiteY3" fmla="*/ 342048 h 570648"/>
                  <a:gd name="connsiteX4" fmla="*/ 76924 w 1572349"/>
                  <a:gd name="connsiteY4" fmla="*/ 365861 h 570648"/>
                  <a:gd name="connsiteX5" fmla="*/ 124549 w 1572349"/>
                  <a:gd name="connsiteY5" fmla="*/ 413486 h 570648"/>
                  <a:gd name="connsiteX6" fmla="*/ 134074 w 1572349"/>
                  <a:gd name="connsiteY6" fmla="*/ 427773 h 570648"/>
                  <a:gd name="connsiteX7" fmla="*/ 172174 w 1572349"/>
                  <a:gd name="connsiteY7" fmla="*/ 461111 h 570648"/>
                  <a:gd name="connsiteX8" fmla="*/ 195987 w 1572349"/>
                  <a:gd name="connsiteY8" fmla="*/ 484923 h 570648"/>
                  <a:gd name="connsiteX9" fmla="*/ 219799 w 1572349"/>
                  <a:gd name="connsiteY9" fmla="*/ 503973 h 570648"/>
                  <a:gd name="connsiteX10" fmla="*/ 276949 w 1572349"/>
                  <a:gd name="connsiteY10" fmla="*/ 556361 h 570648"/>
                  <a:gd name="connsiteX11" fmla="*/ 291237 w 1572349"/>
                  <a:gd name="connsiteY11" fmla="*/ 561123 h 570648"/>
                  <a:gd name="connsiteX12" fmla="*/ 362674 w 1572349"/>
                  <a:gd name="connsiteY12" fmla="*/ 570648 h 570648"/>
                  <a:gd name="connsiteX13" fmla="*/ 438874 w 1572349"/>
                  <a:gd name="connsiteY13" fmla="*/ 546836 h 570648"/>
                  <a:gd name="connsiteX14" fmla="*/ 476974 w 1572349"/>
                  <a:gd name="connsiteY14" fmla="*/ 518261 h 570648"/>
                  <a:gd name="connsiteX15" fmla="*/ 496024 w 1572349"/>
                  <a:gd name="connsiteY15" fmla="*/ 508736 h 570648"/>
                  <a:gd name="connsiteX16" fmla="*/ 538887 w 1572349"/>
                  <a:gd name="connsiteY16" fmla="*/ 480161 h 570648"/>
                  <a:gd name="connsiteX17" fmla="*/ 567462 w 1572349"/>
                  <a:gd name="connsiteY17" fmla="*/ 470636 h 570648"/>
                  <a:gd name="connsiteX18" fmla="*/ 615087 w 1572349"/>
                  <a:gd name="connsiteY18" fmla="*/ 446823 h 570648"/>
                  <a:gd name="connsiteX19" fmla="*/ 629374 w 1572349"/>
                  <a:gd name="connsiteY19" fmla="*/ 437298 h 570648"/>
                  <a:gd name="connsiteX20" fmla="*/ 653187 w 1572349"/>
                  <a:gd name="connsiteY20" fmla="*/ 427773 h 570648"/>
                  <a:gd name="connsiteX21" fmla="*/ 738912 w 1572349"/>
                  <a:gd name="connsiteY21" fmla="*/ 413486 h 570648"/>
                  <a:gd name="connsiteX22" fmla="*/ 867499 w 1572349"/>
                  <a:gd name="connsiteY22" fmla="*/ 408723 h 570648"/>
                  <a:gd name="connsiteX23" fmla="*/ 967512 w 1572349"/>
                  <a:gd name="connsiteY23" fmla="*/ 413486 h 570648"/>
                  <a:gd name="connsiteX24" fmla="*/ 1010374 w 1572349"/>
                  <a:gd name="connsiteY24" fmla="*/ 427773 h 570648"/>
                  <a:gd name="connsiteX25" fmla="*/ 1024662 w 1572349"/>
                  <a:gd name="connsiteY25" fmla="*/ 432536 h 570648"/>
                  <a:gd name="connsiteX26" fmla="*/ 1057999 w 1572349"/>
                  <a:gd name="connsiteY26" fmla="*/ 451586 h 570648"/>
                  <a:gd name="connsiteX27" fmla="*/ 1077049 w 1572349"/>
                  <a:gd name="connsiteY27" fmla="*/ 456348 h 570648"/>
                  <a:gd name="connsiteX28" fmla="*/ 1105624 w 1572349"/>
                  <a:gd name="connsiteY28" fmla="*/ 470636 h 570648"/>
                  <a:gd name="connsiteX29" fmla="*/ 1119912 w 1572349"/>
                  <a:gd name="connsiteY29" fmla="*/ 475398 h 570648"/>
                  <a:gd name="connsiteX30" fmla="*/ 1153249 w 1572349"/>
                  <a:gd name="connsiteY30" fmla="*/ 489686 h 570648"/>
                  <a:gd name="connsiteX31" fmla="*/ 1186587 w 1572349"/>
                  <a:gd name="connsiteY31" fmla="*/ 508736 h 570648"/>
                  <a:gd name="connsiteX32" fmla="*/ 1215162 w 1572349"/>
                  <a:gd name="connsiteY32" fmla="*/ 527786 h 570648"/>
                  <a:gd name="connsiteX33" fmla="*/ 1267549 w 1572349"/>
                  <a:gd name="connsiteY33" fmla="*/ 542073 h 570648"/>
                  <a:gd name="connsiteX34" fmla="*/ 1377087 w 1572349"/>
                  <a:gd name="connsiteY34" fmla="*/ 532548 h 570648"/>
                  <a:gd name="connsiteX35" fmla="*/ 1429474 w 1572349"/>
                  <a:gd name="connsiteY35" fmla="*/ 527786 h 570648"/>
                  <a:gd name="connsiteX36" fmla="*/ 1477099 w 1572349"/>
                  <a:gd name="connsiteY36" fmla="*/ 513498 h 570648"/>
                  <a:gd name="connsiteX37" fmla="*/ 1491387 w 1572349"/>
                  <a:gd name="connsiteY37" fmla="*/ 499211 h 570648"/>
                  <a:gd name="connsiteX38" fmla="*/ 1529487 w 1572349"/>
                  <a:gd name="connsiteY38" fmla="*/ 451586 h 570648"/>
                  <a:gd name="connsiteX39" fmla="*/ 1553299 w 1572349"/>
                  <a:gd name="connsiteY39" fmla="*/ 413486 h 570648"/>
                  <a:gd name="connsiteX40" fmla="*/ 1562824 w 1572349"/>
                  <a:gd name="connsiteY40" fmla="*/ 384911 h 570648"/>
                  <a:gd name="connsiteX41" fmla="*/ 1567587 w 1572349"/>
                  <a:gd name="connsiteY41" fmla="*/ 351573 h 570648"/>
                  <a:gd name="connsiteX42" fmla="*/ 1572349 w 1572349"/>
                  <a:gd name="connsiteY42" fmla="*/ 327761 h 570648"/>
                  <a:gd name="connsiteX43" fmla="*/ 1567587 w 1572349"/>
                  <a:gd name="connsiteY43" fmla="*/ 294423 h 570648"/>
                  <a:gd name="connsiteX44" fmla="*/ 1553299 w 1572349"/>
                  <a:gd name="connsiteY44" fmla="*/ 270611 h 570648"/>
                  <a:gd name="connsiteX45" fmla="*/ 1543774 w 1572349"/>
                  <a:gd name="connsiteY45" fmla="*/ 251561 h 570648"/>
                  <a:gd name="connsiteX46" fmla="*/ 1467574 w 1572349"/>
                  <a:gd name="connsiteY46" fmla="*/ 175361 h 570648"/>
                  <a:gd name="connsiteX47" fmla="*/ 1443762 w 1572349"/>
                  <a:gd name="connsiteY47" fmla="*/ 156311 h 570648"/>
                  <a:gd name="connsiteX48" fmla="*/ 1386612 w 1572349"/>
                  <a:gd name="connsiteY48" fmla="*/ 113448 h 570648"/>
                  <a:gd name="connsiteX49" fmla="*/ 1353274 w 1572349"/>
                  <a:gd name="connsiteY49" fmla="*/ 99161 h 570648"/>
                  <a:gd name="connsiteX50" fmla="*/ 1324699 w 1572349"/>
                  <a:gd name="connsiteY50" fmla="*/ 84873 h 570648"/>
                  <a:gd name="connsiteX51" fmla="*/ 1267549 w 1572349"/>
                  <a:gd name="connsiteY51" fmla="*/ 70586 h 570648"/>
                  <a:gd name="connsiteX52" fmla="*/ 1243737 w 1572349"/>
                  <a:gd name="connsiteY52" fmla="*/ 61061 h 570648"/>
                  <a:gd name="connsiteX53" fmla="*/ 1210399 w 1572349"/>
                  <a:gd name="connsiteY53" fmla="*/ 51536 h 570648"/>
                  <a:gd name="connsiteX54" fmla="*/ 1158012 w 1572349"/>
                  <a:gd name="connsiteY54" fmla="*/ 27723 h 570648"/>
                  <a:gd name="connsiteX55" fmla="*/ 1115149 w 1572349"/>
                  <a:gd name="connsiteY55" fmla="*/ 18198 h 570648"/>
                  <a:gd name="connsiteX56" fmla="*/ 1100862 w 1572349"/>
                  <a:gd name="connsiteY56" fmla="*/ 13436 h 570648"/>
                  <a:gd name="connsiteX57" fmla="*/ 1067524 w 1572349"/>
                  <a:gd name="connsiteY57" fmla="*/ 8673 h 570648"/>
                  <a:gd name="connsiteX58" fmla="*/ 972274 w 1572349"/>
                  <a:gd name="connsiteY58" fmla="*/ 6292 h 570648"/>
                  <a:gd name="connsiteX59" fmla="*/ 810349 w 1572349"/>
                  <a:gd name="connsiteY59" fmla="*/ 6292 h 570648"/>
                  <a:gd name="connsiteX60" fmla="*/ 738912 w 1572349"/>
                  <a:gd name="connsiteY60" fmla="*/ 8673 h 570648"/>
                  <a:gd name="connsiteX61" fmla="*/ 710337 w 1572349"/>
                  <a:gd name="connsiteY61" fmla="*/ 191 h 570648"/>
                  <a:gd name="connsiteX62" fmla="*/ 636518 w 1572349"/>
                  <a:gd name="connsiteY62" fmla="*/ 2747 h 570648"/>
                  <a:gd name="connsiteX63" fmla="*/ 112644 w 1572349"/>
                  <a:gd name="connsiteY63" fmla="*/ 7510 h 570648"/>
                  <a:gd name="connsiteX64" fmla="*/ 19775 w 1572349"/>
                  <a:gd name="connsiteY64" fmla="*/ 65823 h 570648"/>
                  <a:gd name="connsiteX0" fmla="*/ 19775 w 1572349"/>
                  <a:gd name="connsiteY0" fmla="*/ 63097 h 567922"/>
                  <a:gd name="connsiteX1" fmla="*/ 724 w 1572349"/>
                  <a:gd name="connsiteY1" fmla="*/ 220260 h 567922"/>
                  <a:gd name="connsiteX2" fmla="*/ 34062 w 1572349"/>
                  <a:gd name="connsiteY2" fmla="*/ 296460 h 567922"/>
                  <a:gd name="connsiteX3" fmla="*/ 62637 w 1572349"/>
                  <a:gd name="connsiteY3" fmla="*/ 339322 h 567922"/>
                  <a:gd name="connsiteX4" fmla="*/ 76924 w 1572349"/>
                  <a:gd name="connsiteY4" fmla="*/ 363135 h 567922"/>
                  <a:gd name="connsiteX5" fmla="*/ 124549 w 1572349"/>
                  <a:gd name="connsiteY5" fmla="*/ 410760 h 567922"/>
                  <a:gd name="connsiteX6" fmla="*/ 134074 w 1572349"/>
                  <a:gd name="connsiteY6" fmla="*/ 425047 h 567922"/>
                  <a:gd name="connsiteX7" fmla="*/ 172174 w 1572349"/>
                  <a:gd name="connsiteY7" fmla="*/ 458385 h 567922"/>
                  <a:gd name="connsiteX8" fmla="*/ 195987 w 1572349"/>
                  <a:gd name="connsiteY8" fmla="*/ 482197 h 567922"/>
                  <a:gd name="connsiteX9" fmla="*/ 219799 w 1572349"/>
                  <a:gd name="connsiteY9" fmla="*/ 501247 h 567922"/>
                  <a:gd name="connsiteX10" fmla="*/ 276949 w 1572349"/>
                  <a:gd name="connsiteY10" fmla="*/ 553635 h 567922"/>
                  <a:gd name="connsiteX11" fmla="*/ 291237 w 1572349"/>
                  <a:gd name="connsiteY11" fmla="*/ 558397 h 567922"/>
                  <a:gd name="connsiteX12" fmla="*/ 362674 w 1572349"/>
                  <a:gd name="connsiteY12" fmla="*/ 567922 h 567922"/>
                  <a:gd name="connsiteX13" fmla="*/ 438874 w 1572349"/>
                  <a:gd name="connsiteY13" fmla="*/ 544110 h 567922"/>
                  <a:gd name="connsiteX14" fmla="*/ 476974 w 1572349"/>
                  <a:gd name="connsiteY14" fmla="*/ 515535 h 567922"/>
                  <a:gd name="connsiteX15" fmla="*/ 496024 w 1572349"/>
                  <a:gd name="connsiteY15" fmla="*/ 506010 h 567922"/>
                  <a:gd name="connsiteX16" fmla="*/ 538887 w 1572349"/>
                  <a:gd name="connsiteY16" fmla="*/ 477435 h 567922"/>
                  <a:gd name="connsiteX17" fmla="*/ 567462 w 1572349"/>
                  <a:gd name="connsiteY17" fmla="*/ 467910 h 567922"/>
                  <a:gd name="connsiteX18" fmla="*/ 615087 w 1572349"/>
                  <a:gd name="connsiteY18" fmla="*/ 444097 h 567922"/>
                  <a:gd name="connsiteX19" fmla="*/ 629374 w 1572349"/>
                  <a:gd name="connsiteY19" fmla="*/ 434572 h 567922"/>
                  <a:gd name="connsiteX20" fmla="*/ 653187 w 1572349"/>
                  <a:gd name="connsiteY20" fmla="*/ 425047 h 567922"/>
                  <a:gd name="connsiteX21" fmla="*/ 738912 w 1572349"/>
                  <a:gd name="connsiteY21" fmla="*/ 410760 h 567922"/>
                  <a:gd name="connsiteX22" fmla="*/ 867499 w 1572349"/>
                  <a:gd name="connsiteY22" fmla="*/ 405997 h 567922"/>
                  <a:gd name="connsiteX23" fmla="*/ 967512 w 1572349"/>
                  <a:gd name="connsiteY23" fmla="*/ 410760 h 567922"/>
                  <a:gd name="connsiteX24" fmla="*/ 1010374 w 1572349"/>
                  <a:gd name="connsiteY24" fmla="*/ 425047 h 567922"/>
                  <a:gd name="connsiteX25" fmla="*/ 1024662 w 1572349"/>
                  <a:gd name="connsiteY25" fmla="*/ 429810 h 567922"/>
                  <a:gd name="connsiteX26" fmla="*/ 1057999 w 1572349"/>
                  <a:gd name="connsiteY26" fmla="*/ 448860 h 567922"/>
                  <a:gd name="connsiteX27" fmla="*/ 1077049 w 1572349"/>
                  <a:gd name="connsiteY27" fmla="*/ 453622 h 567922"/>
                  <a:gd name="connsiteX28" fmla="*/ 1105624 w 1572349"/>
                  <a:gd name="connsiteY28" fmla="*/ 467910 h 567922"/>
                  <a:gd name="connsiteX29" fmla="*/ 1119912 w 1572349"/>
                  <a:gd name="connsiteY29" fmla="*/ 472672 h 567922"/>
                  <a:gd name="connsiteX30" fmla="*/ 1153249 w 1572349"/>
                  <a:gd name="connsiteY30" fmla="*/ 486960 h 567922"/>
                  <a:gd name="connsiteX31" fmla="*/ 1186587 w 1572349"/>
                  <a:gd name="connsiteY31" fmla="*/ 506010 h 567922"/>
                  <a:gd name="connsiteX32" fmla="*/ 1215162 w 1572349"/>
                  <a:gd name="connsiteY32" fmla="*/ 525060 h 567922"/>
                  <a:gd name="connsiteX33" fmla="*/ 1267549 w 1572349"/>
                  <a:gd name="connsiteY33" fmla="*/ 539347 h 567922"/>
                  <a:gd name="connsiteX34" fmla="*/ 1377087 w 1572349"/>
                  <a:gd name="connsiteY34" fmla="*/ 529822 h 567922"/>
                  <a:gd name="connsiteX35" fmla="*/ 1429474 w 1572349"/>
                  <a:gd name="connsiteY35" fmla="*/ 525060 h 567922"/>
                  <a:gd name="connsiteX36" fmla="*/ 1477099 w 1572349"/>
                  <a:gd name="connsiteY36" fmla="*/ 510772 h 567922"/>
                  <a:gd name="connsiteX37" fmla="*/ 1491387 w 1572349"/>
                  <a:gd name="connsiteY37" fmla="*/ 496485 h 567922"/>
                  <a:gd name="connsiteX38" fmla="*/ 1529487 w 1572349"/>
                  <a:gd name="connsiteY38" fmla="*/ 448860 h 567922"/>
                  <a:gd name="connsiteX39" fmla="*/ 1553299 w 1572349"/>
                  <a:gd name="connsiteY39" fmla="*/ 410760 h 567922"/>
                  <a:gd name="connsiteX40" fmla="*/ 1562824 w 1572349"/>
                  <a:gd name="connsiteY40" fmla="*/ 382185 h 567922"/>
                  <a:gd name="connsiteX41" fmla="*/ 1567587 w 1572349"/>
                  <a:gd name="connsiteY41" fmla="*/ 348847 h 567922"/>
                  <a:gd name="connsiteX42" fmla="*/ 1572349 w 1572349"/>
                  <a:gd name="connsiteY42" fmla="*/ 325035 h 567922"/>
                  <a:gd name="connsiteX43" fmla="*/ 1567587 w 1572349"/>
                  <a:gd name="connsiteY43" fmla="*/ 291697 h 567922"/>
                  <a:gd name="connsiteX44" fmla="*/ 1553299 w 1572349"/>
                  <a:gd name="connsiteY44" fmla="*/ 267885 h 567922"/>
                  <a:gd name="connsiteX45" fmla="*/ 1543774 w 1572349"/>
                  <a:gd name="connsiteY45" fmla="*/ 248835 h 567922"/>
                  <a:gd name="connsiteX46" fmla="*/ 1467574 w 1572349"/>
                  <a:gd name="connsiteY46" fmla="*/ 172635 h 567922"/>
                  <a:gd name="connsiteX47" fmla="*/ 1443762 w 1572349"/>
                  <a:gd name="connsiteY47" fmla="*/ 153585 h 567922"/>
                  <a:gd name="connsiteX48" fmla="*/ 1386612 w 1572349"/>
                  <a:gd name="connsiteY48" fmla="*/ 110722 h 567922"/>
                  <a:gd name="connsiteX49" fmla="*/ 1353274 w 1572349"/>
                  <a:gd name="connsiteY49" fmla="*/ 96435 h 567922"/>
                  <a:gd name="connsiteX50" fmla="*/ 1324699 w 1572349"/>
                  <a:gd name="connsiteY50" fmla="*/ 82147 h 567922"/>
                  <a:gd name="connsiteX51" fmla="*/ 1267549 w 1572349"/>
                  <a:gd name="connsiteY51" fmla="*/ 67860 h 567922"/>
                  <a:gd name="connsiteX52" fmla="*/ 1243737 w 1572349"/>
                  <a:gd name="connsiteY52" fmla="*/ 58335 h 567922"/>
                  <a:gd name="connsiteX53" fmla="*/ 1210399 w 1572349"/>
                  <a:gd name="connsiteY53" fmla="*/ 48810 h 567922"/>
                  <a:gd name="connsiteX54" fmla="*/ 1158012 w 1572349"/>
                  <a:gd name="connsiteY54" fmla="*/ 24997 h 567922"/>
                  <a:gd name="connsiteX55" fmla="*/ 1115149 w 1572349"/>
                  <a:gd name="connsiteY55" fmla="*/ 15472 h 567922"/>
                  <a:gd name="connsiteX56" fmla="*/ 1100862 w 1572349"/>
                  <a:gd name="connsiteY56" fmla="*/ 10710 h 567922"/>
                  <a:gd name="connsiteX57" fmla="*/ 1067524 w 1572349"/>
                  <a:gd name="connsiteY57" fmla="*/ 5947 h 567922"/>
                  <a:gd name="connsiteX58" fmla="*/ 972274 w 1572349"/>
                  <a:gd name="connsiteY58" fmla="*/ 3566 h 567922"/>
                  <a:gd name="connsiteX59" fmla="*/ 810349 w 1572349"/>
                  <a:gd name="connsiteY59" fmla="*/ 3566 h 567922"/>
                  <a:gd name="connsiteX60" fmla="*/ 738912 w 1572349"/>
                  <a:gd name="connsiteY60" fmla="*/ 5947 h 567922"/>
                  <a:gd name="connsiteX61" fmla="*/ 710337 w 1572349"/>
                  <a:gd name="connsiteY61" fmla="*/ 6295 h 567922"/>
                  <a:gd name="connsiteX62" fmla="*/ 636518 w 1572349"/>
                  <a:gd name="connsiteY62" fmla="*/ 21 h 567922"/>
                  <a:gd name="connsiteX63" fmla="*/ 112644 w 1572349"/>
                  <a:gd name="connsiteY63" fmla="*/ 4784 h 567922"/>
                  <a:gd name="connsiteX64" fmla="*/ 19775 w 1572349"/>
                  <a:gd name="connsiteY64" fmla="*/ 63097 h 567922"/>
                  <a:gd name="connsiteX0" fmla="*/ 19775 w 1572349"/>
                  <a:gd name="connsiteY0" fmla="*/ 63152 h 567977"/>
                  <a:gd name="connsiteX1" fmla="*/ 724 w 1572349"/>
                  <a:gd name="connsiteY1" fmla="*/ 220315 h 567977"/>
                  <a:gd name="connsiteX2" fmla="*/ 34062 w 1572349"/>
                  <a:gd name="connsiteY2" fmla="*/ 296515 h 567977"/>
                  <a:gd name="connsiteX3" fmla="*/ 62637 w 1572349"/>
                  <a:gd name="connsiteY3" fmla="*/ 339377 h 567977"/>
                  <a:gd name="connsiteX4" fmla="*/ 76924 w 1572349"/>
                  <a:gd name="connsiteY4" fmla="*/ 363190 h 567977"/>
                  <a:gd name="connsiteX5" fmla="*/ 124549 w 1572349"/>
                  <a:gd name="connsiteY5" fmla="*/ 410815 h 567977"/>
                  <a:gd name="connsiteX6" fmla="*/ 134074 w 1572349"/>
                  <a:gd name="connsiteY6" fmla="*/ 425102 h 567977"/>
                  <a:gd name="connsiteX7" fmla="*/ 172174 w 1572349"/>
                  <a:gd name="connsiteY7" fmla="*/ 458440 h 567977"/>
                  <a:gd name="connsiteX8" fmla="*/ 195987 w 1572349"/>
                  <a:gd name="connsiteY8" fmla="*/ 482252 h 567977"/>
                  <a:gd name="connsiteX9" fmla="*/ 219799 w 1572349"/>
                  <a:gd name="connsiteY9" fmla="*/ 501302 h 567977"/>
                  <a:gd name="connsiteX10" fmla="*/ 276949 w 1572349"/>
                  <a:gd name="connsiteY10" fmla="*/ 553690 h 567977"/>
                  <a:gd name="connsiteX11" fmla="*/ 291237 w 1572349"/>
                  <a:gd name="connsiteY11" fmla="*/ 558452 h 567977"/>
                  <a:gd name="connsiteX12" fmla="*/ 362674 w 1572349"/>
                  <a:gd name="connsiteY12" fmla="*/ 567977 h 567977"/>
                  <a:gd name="connsiteX13" fmla="*/ 438874 w 1572349"/>
                  <a:gd name="connsiteY13" fmla="*/ 544165 h 567977"/>
                  <a:gd name="connsiteX14" fmla="*/ 476974 w 1572349"/>
                  <a:gd name="connsiteY14" fmla="*/ 515590 h 567977"/>
                  <a:gd name="connsiteX15" fmla="*/ 496024 w 1572349"/>
                  <a:gd name="connsiteY15" fmla="*/ 506065 h 567977"/>
                  <a:gd name="connsiteX16" fmla="*/ 538887 w 1572349"/>
                  <a:gd name="connsiteY16" fmla="*/ 477490 h 567977"/>
                  <a:gd name="connsiteX17" fmla="*/ 567462 w 1572349"/>
                  <a:gd name="connsiteY17" fmla="*/ 467965 h 567977"/>
                  <a:gd name="connsiteX18" fmla="*/ 615087 w 1572349"/>
                  <a:gd name="connsiteY18" fmla="*/ 444152 h 567977"/>
                  <a:gd name="connsiteX19" fmla="*/ 629374 w 1572349"/>
                  <a:gd name="connsiteY19" fmla="*/ 434627 h 567977"/>
                  <a:gd name="connsiteX20" fmla="*/ 653187 w 1572349"/>
                  <a:gd name="connsiteY20" fmla="*/ 425102 h 567977"/>
                  <a:gd name="connsiteX21" fmla="*/ 738912 w 1572349"/>
                  <a:gd name="connsiteY21" fmla="*/ 410815 h 567977"/>
                  <a:gd name="connsiteX22" fmla="*/ 867499 w 1572349"/>
                  <a:gd name="connsiteY22" fmla="*/ 406052 h 567977"/>
                  <a:gd name="connsiteX23" fmla="*/ 967512 w 1572349"/>
                  <a:gd name="connsiteY23" fmla="*/ 410815 h 567977"/>
                  <a:gd name="connsiteX24" fmla="*/ 1010374 w 1572349"/>
                  <a:gd name="connsiteY24" fmla="*/ 425102 h 567977"/>
                  <a:gd name="connsiteX25" fmla="*/ 1024662 w 1572349"/>
                  <a:gd name="connsiteY25" fmla="*/ 429865 h 567977"/>
                  <a:gd name="connsiteX26" fmla="*/ 1057999 w 1572349"/>
                  <a:gd name="connsiteY26" fmla="*/ 448915 h 567977"/>
                  <a:gd name="connsiteX27" fmla="*/ 1077049 w 1572349"/>
                  <a:gd name="connsiteY27" fmla="*/ 453677 h 567977"/>
                  <a:gd name="connsiteX28" fmla="*/ 1105624 w 1572349"/>
                  <a:gd name="connsiteY28" fmla="*/ 467965 h 567977"/>
                  <a:gd name="connsiteX29" fmla="*/ 1119912 w 1572349"/>
                  <a:gd name="connsiteY29" fmla="*/ 472727 h 567977"/>
                  <a:gd name="connsiteX30" fmla="*/ 1153249 w 1572349"/>
                  <a:gd name="connsiteY30" fmla="*/ 487015 h 567977"/>
                  <a:gd name="connsiteX31" fmla="*/ 1186587 w 1572349"/>
                  <a:gd name="connsiteY31" fmla="*/ 506065 h 567977"/>
                  <a:gd name="connsiteX32" fmla="*/ 1215162 w 1572349"/>
                  <a:gd name="connsiteY32" fmla="*/ 525115 h 567977"/>
                  <a:gd name="connsiteX33" fmla="*/ 1267549 w 1572349"/>
                  <a:gd name="connsiteY33" fmla="*/ 539402 h 567977"/>
                  <a:gd name="connsiteX34" fmla="*/ 1377087 w 1572349"/>
                  <a:gd name="connsiteY34" fmla="*/ 529877 h 567977"/>
                  <a:gd name="connsiteX35" fmla="*/ 1429474 w 1572349"/>
                  <a:gd name="connsiteY35" fmla="*/ 525115 h 567977"/>
                  <a:gd name="connsiteX36" fmla="*/ 1477099 w 1572349"/>
                  <a:gd name="connsiteY36" fmla="*/ 510827 h 567977"/>
                  <a:gd name="connsiteX37" fmla="*/ 1491387 w 1572349"/>
                  <a:gd name="connsiteY37" fmla="*/ 496540 h 567977"/>
                  <a:gd name="connsiteX38" fmla="*/ 1529487 w 1572349"/>
                  <a:gd name="connsiteY38" fmla="*/ 448915 h 567977"/>
                  <a:gd name="connsiteX39" fmla="*/ 1553299 w 1572349"/>
                  <a:gd name="connsiteY39" fmla="*/ 410815 h 567977"/>
                  <a:gd name="connsiteX40" fmla="*/ 1562824 w 1572349"/>
                  <a:gd name="connsiteY40" fmla="*/ 382240 h 567977"/>
                  <a:gd name="connsiteX41" fmla="*/ 1567587 w 1572349"/>
                  <a:gd name="connsiteY41" fmla="*/ 348902 h 567977"/>
                  <a:gd name="connsiteX42" fmla="*/ 1572349 w 1572349"/>
                  <a:gd name="connsiteY42" fmla="*/ 325090 h 567977"/>
                  <a:gd name="connsiteX43" fmla="*/ 1567587 w 1572349"/>
                  <a:gd name="connsiteY43" fmla="*/ 291752 h 567977"/>
                  <a:gd name="connsiteX44" fmla="*/ 1553299 w 1572349"/>
                  <a:gd name="connsiteY44" fmla="*/ 267940 h 567977"/>
                  <a:gd name="connsiteX45" fmla="*/ 1543774 w 1572349"/>
                  <a:gd name="connsiteY45" fmla="*/ 248890 h 567977"/>
                  <a:gd name="connsiteX46" fmla="*/ 1467574 w 1572349"/>
                  <a:gd name="connsiteY46" fmla="*/ 172690 h 567977"/>
                  <a:gd name="connsiteX47" fmla="*/ 1443762 w 1572349"/>
                  <a:gd name="connsiteY47" fmla="*/ 153640 h 567977"/>
                  <a:gd name="connsiteX48" fmla="*/ 1386612 w 1572349"/>
                  <a:gd name="connsiteY48" fmla="*/ 110777 h 567977"/>
                  <a:gd name="connsiteX49" fmla="*/ 1353274 w 1572349"/>
                  <a:gd name="connsiteY49" fmla="*/ 96490 h 567977"/>
                  <a:gd name="connsiteX50" fmla="*/ 1324699 w 1572349"/>
                  <a:gd name="connsiteY50" fmla="*/ 82202 h 567977"/>
                  <a:gd name="connsiteX51" fmla="*/ 1267549 w 1572349"/>
                  <a:gd name="connsiteY51" fmla="*/ 67915 h 567977"/>
                  <a:gd name="connsiteX52" fmla="*/ 1243737 w 1572349"/>
                  <a:gd name="connsiteY52" fmla="*/ 58390 h 567977"/>
                  <a:gd name="connsiteX53" fmla="*/ 1210399 w 1572349"/>
                  <a:gd name="connsiteY53" fmla="*/ 48865 h 567977"/>
                  <a:gd name="connsiteX54" fmla="*/ 1158012 w 1572349"/>
                  <a:gd name="connsiteY54" fmla="*/ 25052 h 567977"/>
                  <a:gd name="connsiteX55" fmla="*/ 1115149 w 1572349"/>
                  <a:gd name="connsiteY55" fmla="*/ 15527 h 567977"/>
                  <a:gd name="connsiteX56" fmla="*/ 1100862 w 1572349"/>
                  <a:gd name="connsiteY56" fmla="*/ 10765 h 567977"/>
                  <a:gd name="connsiteX57" fmla="*/ 1067524 w 1572349"/>
                  <a:gd name="connsiteY57" fmla="*/ 6002 h 567977"/>
                  <a:gd name="connsiteX58" fmla="*/ 972274 w 1572349"/>
                  <a:gd name="connsiteY58" fmla="*/ 3621 h 567977"/>
                  <a:gd name="connsiteX59" fmla="*/ 810349 w 1572349"/>
                  <a:gd name="connsiteY59" fmla="*/ 3621 h 567977"/>
                  <a:gd name="connsiteX60" fmla="*/ 738912 w 1572349"/>
                  <a:gd name="connsiteY60" fmla="*/ 6002 h 567977"/>
                  <a:gd name="connsiteX61" fmla="*/ 712718 w 1572349"/>
                  <a:gd name="connsiteY61" fmla="*/ 1935 h 567977"/>
                  <a:gd name="connsiteX62" fmla="*/ 636518 w 1572349"/>
                  <a:gd name="connsiteY62" fmla="*/ 76 h 567977"/>
                  <a:gd name="connsiteX63" fmla="*/ 112644 w 1572349"/>
                  <a:gd name="connsiteY63" fmla="*/ 4839 h 567977"/>
                  <a:gd name="connsiteX64" fmla="*/ 19775 w 1572349"/>
                  <a:gd name="connsiteY64" fmla="*/ 63152 h 567977"/>
                  <a:gd name="connsiteX0" fmla="*/ 19775 w 1572349"/>
                  <a:gd name="connsiteY0" fmla="*/ 63140 h 567965"/>
                  <a:gd name="connsiteX1" fmla="*/ 724 w 1572349"/>
                  <a:gd name="connsiteY1" fmla="*/ 220303 h 567965"/>
                  <a:gd name="connsiteX2" fmla="*/ 34062 w 1572349"/>
                  <a:gd name="connsiteY2" fmla="*/ 296503 h 567965"/>
                  <a:gd name="connsiteX3" fmla="*/ 62637 w 1572349"/>
                  <a:gd name="connsiteY3" fmla="*/ 339365 h 567965"/>
                  <a:gd name="connsiteX4" fmla="*/ 76924 w 1572349"/>
                  <a:gd name="connsiteY4" fmla="*/ 363178 h 567965"/>
                  <a:gd name="connsiteX5" fmla="*/ 124549 w 1572349"/>
                  <a:gd name="connsiteY5" fmla="*/ 410803 h 567965"/>
                  <a:gd name="connsiteX6" fmla="*/ 134074 w 1572349"/>
                  <a:gd name="connsiteY6" fmla="*/ 425090 h 567965"/>
                  <a:gd name="connsiteX7" fmla="*/ 172174 w 1572349"/>
                  <a:gd name="connsiteY7" fmla="*/ 458428 h 567965"/>
                  <a:gd name="connsiteX8" fmla="*/ 195987 w 1572349"/>
                  <a:gd name="connsiteY8" fmla="*/ 482240 h 567965"/>
                  <a:gd name="connsiteX9" fmla="*/ 219799 w 1572349"/>
                  <a:gd name="connsiteY9" fmla="*/ 501290 h 567965"/>
                  <a:gd name="connsiteX10" fmla="*/ 276949 w 1572349"/>
                  <a:gd name="connsiteY10" fmla="*/ 553678 h 567965"/>
                  <a:gd name="connsiteX11" fmla="*/ 291237 w 1572349"/>
                  <a:gd name="connsiteY11" fmla="*/ 558440 h 567965"/>
                  <a:gd name="connsiteX12" fmla="*/ 362674 w 1572349"/>
                  <a:gd name="connsiteY12" fmla="*/ 567965 h 567965"/>
                  <a:gd name="connsiteX13" fmla="*/ 438874 w 1572349"/>
                  <a:gd name="connsiteY13" fmla="*/ 544153 h 567965"/>
                  <a:gd name="connsiteX14" fmla="*/ 476974 w 1572349"/>
                  <a:gd name="connsiteY14" fmla="*/ 515578 h 567965"/>
                  <a:gd name="connsiteX15" fmla="*/ 496024 w 1572349"/>
                  <a:gd name="connsiteY15" fmla="*/ 506053 h 567965"/>
                  <a:gd name="connsiteX16" fmla="*/ 538887 w 1572349"/>
                  <a:gd name="connsiteY16" fmla="*/ 477478 h 567965"/>
                  <a:gd name="connsiteX17" fmla="*/ 567462 w 1572349"/>
                  <a:gd name="connsiteY17" fmla="*/ 467953 h 567965"/>
                  <a:gd name="connsiteX18" fmla="*/ 615087 w 1572349"/>
                  <a:gd name="connsiteY18" fmla="*/ 444140 h 567965"/>
                  <a:gd name="connsiteX19" fmla="*/ 629374 w 1572349"/>
                  <a:gd name="connsiteY19" fmla="*/ 434615 h 567965"/>
                  <a:gd name="connsiteX20" fmla="*/ 653187 w 1572349"/>
                  <a:gd name="connsiteY20" fmla="*/ 425090 h 567965"/>
                  <a:gd name="connsiteX21" fmla="*/ 738912 w 1572349"/>
                  <a:gd name="connsiteY21" fmla="*/ 410803 h 567965"/>
                  <a:gd name="connsiteX22" fmla="*/ 867499 w 1572349"/>
                  <a:gd name="connsiteY22" fmla="*/ 406040 h 567965"/>
                  <a:gd name="connsiteX23" fmla="*/ 967512 w 1572349"/>
                  <a:gd name="connsiteY23" fmla="*/ 410803 h 567965"/>
                  <a:gd name="connsiteX24" fmla="*/ 1010374 w 1572349"/>
                  <a:gd name="connsiteY24" fmla="*/ 425090 h 567965"/>
                  <a:gd name="connsiteX25" fmla="*/ 1024662 w 1572349"/>
                  <a:gd name="connsiteY25" fmla="*/ 429853 h 567965"/>
                  <a:gd name="connsiteX26" fmla="*/ 1057999 w 1572349"/>
                  <a:gd name="connsiteY26" fmla="*/ 448903 h 567965"/>
                  <a:gd name="connsiteX27" fmla="*/ 1077049 w 1572349"/>
                  <a:gd name="connsiteY27" fmla="*/ 453665 h 567965"/>
                  <a:gd name="connsiteX28" fmla="*/ 1105624 w 1572349"/>
                  <a:gd name="connsiteY28" fmla="*/ 467953 h 567965"/>
                  <a:gd name="connsiteX29" fmla="*/ 1119912 w 1572349"/>
                  <a:gd name="connsiteY29" fmla="*/ 472715 h 567965"/>
                  <a:gd name="connsiteX30" fmla="*/ 1153249 w 1572349"/>
                  <a:gd name="connsiteY30" fmla="*/ 487003 h 567965"/>
                  <a:gd name="connsiteX31" fmla="*/ 1186587 w 1572349"/>
                  <a:gd name="connsiteY31" fmla="*/ 506053 h 567965"/>
                  <a:gd name="connsiteX32" fmla="*/ 1215162 w 1572349"/>
                  <a:gd name="connsiteY32" fmla="*/ 525103 h 567965"/>
                  <a:gd name="connsiteX33" fmla="*/ 1267549 w 1572349"/>
                  <a:gd name="connsiteY33" fmla="*/ 539390 h 567965"/>
                  <a:gd name="connsiteX34" fmla="*/ 1377087 w 1572349"/>
                  <a:gd name="connsiteY34" fmla="*/ 529865 h 567965"/>
                  <a:gd name="connsiteX35" fmla="*/ 1429474 w 1572349"/>
                  <a:gd name="connsiteY35" fmla="*/ 525103 h 567965"/>
                  <a:gd name="connsiteX36" fmla="*/ 1477099 w 1572349"/>
                  <a:gd name="connsiteY36" fmla="*/ 510815 h 567965"/>
                  <a:gd name="connsiteX37" fmla="*/ 1491387 w 1572349"/>
                  <a:gd name="connsiteY37" fmla="*/ 496528 h 567965"/>
                  <a:gd name="connsiteX38" fmla="*/ 1529487 w 1572349"/>
                  <a:gd name="connsiteY38" fmla="*/ 448903 h 567965"/>
                  <a:gd name="connsiteX39" fmla="*/ 1553299 w 1572349"/>
                  <a:gd name="connsiteY39" fmla="*/ 410803 h 567965"/>
                  <a:gd name="connsiteX40" fmla="*/ 1562824 w 1572349"/>
                  <a:gd name="connsiteY40" fmla="*/ 382228 h 567965"/>
                  <a:gd name="connsiteX41" fmla="*/ 1567587 w 1572349"/>
                  <a:gd name="connsiteY41" fmla="*/ 348890 h 567965"/>
                  <a:gd name="connsiteX42" fmla="*/ 1572349 w 1572349"/>
                  <a:gd name="connsiteY42" fmla="*/ 325078 h 567965"/>
                  <a:gd name="connsiteX43" fmla="*/ 1567587 w 1572349"/>
                  <a:gd name="connsiteY43" fmla="*/ 291740 h 567965"/>
                  <a:gd name="connsiteX44" fmla="*/ 1553299 w 1572349"/>
                  <a:gd name="connsiteY44" fmla="*/ 267928 h 567965"/>
                  <a:gd name="connsiteX45" fmla="*/ 1543774 w 1572349"/>
                  <a:gd name="connsiteY45" fmla="*/ 248878 h 567965"/>
                  <a:gd name="connsiteX46" fmla="*/ 1467574 w 1572349"/>
                  <a:gd name="connsiteY46" fmla="*/ 172678 h 567965"/>
                  <a:gd name="connsiteX47" fmla="*/ 1443762 w 1572349"/>
                  <a:gd name="connsiteY47" fmla="*/ 153628 h 567965"/>
                  <a:gd name="connsiteX48" fmla="*/ 1386612 w 1572349"/>
                  <a:gd name="connsiteY48" fmla="*/ 110765 h 567965"/>
                  <a:gd name="connsiteX49" fmla="*/ 1353274 w 1572349"/>
                  <a:gd name="connsiteY49" fmla="*/ 96478 h 567965"/>
                  <a:gd name="connsiteX50" fmla="*/ 1324699 w 1572349"/>
                  <a:gd name="connsiteY50" fmla="*/ 82190 h 567965"/>
                  <a:gd name="connsiteX51" fmla="*/ 1267549 w 1572349"/>
                  <a:gd name="connsiteY51" fmla="*/ 67903 h 567965"/>
                  <a:gd name="connsiteX52" fmla="*/ 1243737 w 1572349"/>
                  <a:gd name="connsiteY52" fmla="*/ 58378 h 567965"/>
                  <a:gd name="connsiteX53" fmla="*/ 1210399 w 1572349"/>
                  <a:gd name="connsiteY53" fmla="*/ 48853 h 567965"/>
                  <a:gd name="connsiteX54" fmla="*/ 1158012 w 1572349"/>
                  <a:gd name="connsiteY54" fmla="*/ 25040 h 567965"/>
                  <a:gd name="connsiteX55" fmla="*/ 1115149 w 1572349"/>
                  <a:gd name="connsiteY55" fmla="*/ 15515 h 567965"/>
                  <a:gd name="connsiteX56" fmla="*/ 1100862 w 1572349"/>
                  <a:gd name="connsiteY56" fmla="*/ 10753 h 567965"/>
                  <a:gd name="connsiteX57" fmla="*/ 1067524 w 1572349"/>
                  <a:gd name="connsiteY57" fmla="*/ 5990 h 567965"/>
                  <a:gd name="connsiteX58" fmla="*/ 972274 w 1572349"/>
                  <a:gd name="connsiteY58" fmla="*/ 3609 h 567965"/>
                  <a:gd name="connsiteX59" fmla="*/ 810349 w 1572349"/>
                  <a:gd name="connsiteY59" fmla="*/ 3609 h 567965"/>
                  <a:gd name="connsiteX60" fmla="*/ 755581 w 1572349"/>
                  <a:gd name="connsiteY60" fmla="*/ 3783 h 567965"/>
                  <a:gd name="connsiteX61" fmla="*/ 712718 w 1572349"/>
                  <a:gd name="connsiteY61" fmla="*/ 1923 h 567965"/>
                  <a:gd name="connsiteX62" fmla="*/ 636518 w 1572349"/>
                  <a:gd name="connsiteY62" fmla="*/ 64 h 567965"/>
                  <a:gd name="connsiteX63" fmla="*/ 112644 w 1572349"/>
                  <a:gd name="connsiteY63" fmla="*/ 4827 h 567965"/>
                  <a:gd name="connsiteX64" fmla="*/ 19775 w 1572349"/>
                  <a:gd name="connsiteY64" fmla="*/ 63140 h 56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572349" h="567965">
                    <a:moveTo>
                      <a:pt x="19775" y="63140"/>
                    </a:moveTo>
                    <a:cubicBezTo>
                      <a:pt x="1122" y="99053"/>
                      <a:pt x="-1657" y="181409"/>
                      <a:pt x="724" y="220303"/>
                    </a:cubicBezTo>
                    <a:cubicBezTo>
                      <a:pt x="3105" y="259197"/>
                      <a:pt x="23528" y="273329"/>
                      <a:pt x="34062" y="296503"/>
                    </a:cubicBezTo>
                    <a:cubicBezTo>
                      <a:pt x="58610" y="350506"/>
                      <a:pt x="25265" y="291314"/>
                      <a:pt x="62637" y="339365"/>
                    </a:cubicBezTo>
                    <a:cubicBezTo>
                      <a:pt x="68320" y="346672"/>
                      <a:pt x="70862" y="356183"/>
                      <a:pt x="76924" y="363178"/>
                    </a:cubicBezTo>
                    <a:cubicBezTo>
                      <a:pt x="91627" y="380144"/>
                      <a:pt x="112095" y="392123"/>
                      <a:pt x="124549" y="410803"/>
                    </a:cubicBezTo>
                    <a:cubicBezTo>
                      <a:pt x="127724" y="415565"/>
                      <a:pt x="130027" y="421043"/>
                      <a:pt x="134074" y="425090"/>
                    </a:cubicBezTo>
                    <a:cubicBezTo>
                      <a:pt x="146007" y="437023"/>
                      <a:pt x="159774" y="446982"/>
                      <a:pt x="172174" y="458428"/>
                    </a:cubicBezTo>
                    <a:cubicBezTo>
                      <a:pt x="180422" y="466042"/>
                      <a:pt x="187643" y="474731"/>
                      <a:pt x="195987" y="482240"/>
                    </a:cubicBezTo>
                    <a:cubicBezTo>
                      <a:pt x="203542" y="489040"/>
                      <a:pt x="212306" y="494421"/>
                      <a:pt x="219799" y="501290"/>
                    </a:cubicBezTo>
                    <a:cubicBezTo>
                      <a:pt x="238425" y="518364"/>
                      <a:pt x="255030" y="539979"/>
                      <a:pt x="276949" y="553678"/>
                    </a:cubicBezTo>
                    <a:cubicBezTo>
                      <a:pt x="281206" y="556339"/>
                      <a:pt x="286410" y="557061"/>
                      <a:pt x="291237" y="558440"/>
                    </a:cubicBezTo>
                    <a:cubicBezTo>
                      <a:pt x="320692" y="566856"/>
                      <a:pt x="321463" y="564219"/>
                      <a:pt x="362674" y="567965"/>
                    </a:cubicBezTo>
                    <a:cubicBezTo>
                      <a:pt x="369256" y="566170"/>
                      <a:pt x="423786" y="553438"/>
                      <a:pt x="438874" y="544153"/>
                    </a:cubicBezTo>
                    <a:cubicBezTo>
                      <a:pt x="452394" y="535833"/>
                      <a:pt x="462775" y="522678"/>
                      <a:pt x="476974" y="515578"/>
                    </a:cubicBezTo>
                    <a:cubicBezTo>
                      <a:pt x="483324" y="512403"/>
                      <a:pt x="489978" y="509774"/>
                      <a:pt x="496024" y="506053"/>
                    </a:cubicBezTo>
                    <a:cubicBezTo>
                      <a:pt x="510648" y="497053"/>
                      <a:pt x="522597" y="482908"/>
                      <a:pt x="538887" y="477478"/>
                    </a:cubicBezTo>
                    <a:lnTo>
                      <a:pt x="567462" y="467953"/>
                    </a:lnTo>
                    <a:cubicBezTo>
                      <a:pt x="601483" y="445272"/>
                      <a:pt x="584931" y="451680"/>
                      <a:pt x="615087" y="444140"/>
                    </a:cubicBezTo>
                    <a:cubicBezTo>
                      <a:pt x="619849" y="440965"/>
                      <a:pt x="624255" y="437175"/>
                      <a:pt x="629374" y="434615"/>
                    </a:cubicBezTo>
                    <a:cubicBezTo>
                      <a:pt x="637021" y="430792"/>
                      <a:pt x="645016" y="427604"/>
                      <a:pt x="653187" y="425090"/>
                    </a:cubicBezTo>
                    <a:cubicBezTo>
                      <a:pt x="685565" y="415127"/>
                      <a:pt x="704097" y="412685"/>
                      <a:pt x="738912" y="410803"/>
                    </a:cubicBezTo>
                    <a:cubicBezTo>
                      <a:pt x="781741" y="408488"/>
                      <a:pt x="824637" y="407628"/>
                      <a:pt x="867499" y="406040"/>
                    </a:cubicBezTo>
                    <a:cubicBezTo>
                      <a:pt x="900837" y="407628"/>
                      <a:pt x="934243" y="408141"/>
                      <a:pt x="967512" y="410803"/>
                    </a:cubicBezTo>
                    <a:cubicBezTo>
                      <a:pt x="981040" y="411885"/>
                      <a:pt x="998529" y="420648"/>
                      <a:pt x="1010374" y="425090"/>
                    </a:cubicBezTo>
                    <a:cubicBezTo>
                      <a:pt x="1015075" y="426853"/>
                      <a:pt x="1020172" y="427608"/>
                      <a:pt x="1024662" y="429853"/>
                    </a:cubicBezTo>
                    <a:cubicBezTo>
                      <a:pt x="1036109" y="435577"/>
                      <a:pt x="1046347" y="443607"/>
                      <a:pt x="1057999" y="448903"/>
                    </a:cubicBezTo>
                    <a:cubicBezTo>
                      <a:pt x="1063958" y="451611"/>
                      <a:pt x="1070699" y="452078"/>
                      <a:pt x="1077049" y="453665"/>
                    </a:cubicBezTo>
                    <a:cubicBezTo>
                      <a:pt x="1086574" y="458428"/>
                      <a:pt x="1095892" y="463628"/>
                      <a:pt x="1105624" y="467953"/>
                    </a:cubicBezTo>
                    <a:cubicBezTo>
                      <a:pt x="1110212" y="469992"/>
                      <a:pt x="1115422" y="470470"/>
                      <a:pt x="1119912" y="472715"/>
                    </a:cubicBezTo>
                    <a:cubicBezTo>
                      <a:pt x="1152806" y="489161"/>
                      <a:pt x="1113596" y="477089"/>
                      <a:pt x="1153249" y="487003"/>
                    </a:cubicBezTo>
                    <a:cubicBezTo>
                      <a:pt x="1164362" y="493353"/>
                      <a:pt x="1175687" y="499345"/>
                      <a:pt x="1186587" y="506053"/>
                    </a:cubicBezTo>
                    <a:cubicBezTo>
                      <a:pt x="1196336" y="512053"/>
                      <a:pt x="1204155" y="521958"/>
                      <a:pt x="1215162" y="525103"/>
                    </a:cubicBezTo>
                    <a:cubicBezTo>
                      <a:pt x="1254793" y="536426"/>
                      <a:pt x="1237287" y="531825"/>
                      <a:pt x="1267549" y="539390"/>
                    </a:cubicBezTo>
                    <a:lnTo>
                      <a:pt x="1377087" y="529865"/>
                    </a:lnTo>
                    <a:lnTo>
                      <a:pt x="1429474" y="525103"/>
                    </a:lnTo>
                    <a:cubicBezTo>
                      <a:pt x="1445349" y="520340"/>
                      <a:pt x="1462050" y="517760"/>
                      <a:pt x="1477099" y="510815"/>
                    </a:cubicBezTo>
                    <a:cubicBezTo>
                      <a:pt x="1483214" y="507993"/>
                      <a:pt x="1487036" y="501670"/>
                      <a:pt x="1491387" y="496528"/>
                    </a:cubicBezTo>
                    <a:cubicBezTo>
                      <a:pt x="1504519" y="481009"/>
                      <a:pt x="1519028" y="466336"/>
                      <a:pt x="1529487" y="448903"/>
                    </a:cubicBezTo>
                    <a:cubicBezTo>
                      <a:pt x="1546719" y="420182"/>
                      <a:pt x="1538639" y="432792"/>
                      <a:pt x="1553299" y="410803"/>
                    </a:cubicBezTo>
                    <a:cubicBezTo>
                      <a:pt x="1556474" y="401278"/>
                      <a:pt x="1560566" y="392011"/>
                      <a:pt x="1562824" y="382228"/>
                    </a:cubicBezTo>
                    <a:cubicBezTo>
                      <a:pt x="1565348" y="371290"/>
                      <a:pt x="1565742" y="359963"/>
                      <a:pt x="1567587" y="348890"/>
                    </a:cubicBezTo>
                    <a:cubicBezTo>
                      <a:pt x="1568918" y="340906"/>
                      <a:pt x="1570762" y="333015"/>
                      <a:pt x="1572349" y="325078"/>
                    </a:cubicBezTo>
                    <a:cubicBezTo>
                      <a:pt x="1570762" y="313965"/>
                      <a:pt x="1571137" y="302389"/>
                      <a:pt x="1567587" y="291740"/>
                    </a:cubicBezTo>
                    <a:cubicBezTo>
                      <a:pt x="1564660" y="282958"/>
                      <a:pt x="1557795" y="276020"/>
                      <a:pt x="1553299" y="267928"/>
                    </a:cubicBezTo>
                    <a:cubicBezTo>
                      <a:pt x="1549851" y="261722"/>
                      <a:pt x="1547815" y="254715"/>
                      <a:pt x="1543774" y="248878"/>
                    </a:cubicBezTo>
                    <a:cubicBezTo>
                      <a:pt x="1509345" y="199146"/>
                      <a:pt x="1514705" y="209709"/>
                      <a:pt x="1467574" y="172678"/>
                    </a:cubicBezTo>
                    <a:cubicBezTo>
                      <a:pt x="1459581" y="166398"/>
                      <a:pt x="1451629" y="160065"/>
                      <a:pt x="1443762" y="153628"/>
                    </a:cubicBezTo>
                    <a:cubicBezTo>
                      <a:pt x="1423675" y="137193"/>
                      <a:pt x="1409547" y="123114"/>
                      <a:pt x="1386612" y="110765"/>
                    </a:cubicBezTo>
                    <a:cubicBezTo>
                      <a:pt x="1375967" y="105033"/>
                      <a:pt x="1364251" y="101544"/>
                      <a:pt x="1353274" y="96478"/>
                    </a:cubicBezTo>
                    <a:cubicBezTo>
                      <a:pt x="1343605" y="92015"/>
                      <a:pt x="1334529" y="86286"/>
                      <a:pt x="1324699" y="82190"/>
                    </a:cubicBezTo>
                    <a:cubicBezTo>
                      <a:pt x="1299542" y="71708"/>
                      <a:pt x="1293930" y="72299"/>
                      <a:pt x="1267549" y="67903"/>
                    </a:cubicBezTo>
                    <a:cubicBezTo>
                      <a:pt x="1259612" y="64728"/>
                      <a:pt x="1251847" y="61081"/>
                      <a:pt x="1243737" y="58378"/>
                    </a:cubicBezTo>
                    <a:cubicBezTo>
                      <a:pt x="1232773" y="54723"/>
                      <a:pt x="1221186" y="53002"/>
                      <a:pt x="1210399" y="48853"/>
                    </a:cubicBezTo>
                    <a:cubicBezTo>
                      <a:pt x="1147265" y="24570"/>
                      <a:pt x="1213316" y="43474"/>
                      <a:pt x="1158012" y="25040"/>
                    </a:cubicBezTo>
                    <a:cubicBezTo>
                      <a:pt x="1143357" y="20155"/>
                      <a:pt x="1130232" y="19286"/>
                      <a:pt x="1115149" y="15515"/>
                    </a:cubicBezTo>
                    <a:cubicBezTo>
                      <a:pt x="1110279" y="14297"/>
                      <a:pt x="1105784" y="11737"/>
                      <a:pt x="1100862" y="10753"/>
                    </a:cubicBezTo>
                    <a:cubicBezTo>
                      <a:pt x="1089854" y="8551"/>
                      <a:pt x="1088955" y="7181"/>
                      <a:pt x="1067524" y="5990"/>
                    </a:cubicBezTo>
                    <a:cubicBezTo>
                      <a:pt x="1046093" y="4799"/>
                      <a:pt x="1103258" y="12964"/>
                      <a:pt x="972274" y="3609"/>
                    </a:cubicBezTo>
                    <a:lnTo>
                      <a:pt x="810349" y="3609"/>
                    </a:lnTo>
                    <a:cubicBezTo>
                      <a:pt x="802330" y="4000"/>
                      <a:pt x="771853" y="4064"/>
                      <a:pt x="755581" y="3783"/>
                    </a:cubicBezTo>
                    <a:cubicBezTo>
                      <a:pt x="739309" y="3502"/>
                      <a:pt x="732562" y="2543"/>
                      <a:pt x="712718" y="1923"/>
                    </a:cubicBezTo>
                    <a:cubicBezTo>
                      <a:pt x="692874" y="1303"/>
                      <a:pt x="661964" y="-340"/>
                      <a:pt x="636518" y="64"/>
                    </a:cubicBezTo>
                    <a:lnTo>
                      <a:pt x="112644" y="4827"/>
                    </a:lnTo>
                    <a:cubicBezTo>
                      <a:pt x="34869" y="14549"/>
                      <a:pt x="38428" y="27227"/>
                      <a:pt x="19775" y="63140"/>
                    </a:cubicBez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CC2F46-5231-6341-7DFB-27A866CB6F4B}"/>
                  </a:ext>
                </a:extLst>
              </p:cNvPr>
              <p:cNvSpPr txBox="1"/>
              <p:nvPr/>
            </p:nvSpPr>
            <p:spPr>
              <a:xfrm>
                <a:off x="4719511" y="4834730"/>
                <a:ext cx="927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SA</a:t>
                </a: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040A9C7-D85F-76EA-E077-E086FCC232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1029" y="5868305"/>
                <a:ext cx="98993" cy="26102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DF793BE-63BA-7023-09D3-C191BE1DF2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07585" y="6401620"/>
                <a:ext cx="91438" cy="53258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535202E-11FD-A658-B58B-D705B3171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034" y="5961599"/>
                <a:ext cx="0" cy="16773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7CE6FA1-462B-D7AB-8CAD-ABE1776EEA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64616" y="2443911"/>
                <a:ext cx="312363" cy="83013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64B1A488-B91A-1A48-6B85-A9BC470AC1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27267" y="3772350"/>
                <a:ext cx="236033" cy="97971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97A0FE3-D81B-9B5B-2E41-07BB1B5063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2132" y="4948773"/>
                <a:ext cx="209543" cy="61377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5F59F5F-A9BE-BD29-25E5-D1CF5EF5FE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82223" y="5610617"/>
                <a:ext cx="176907" cy="3383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82A7C7C-18EC-86E5-0A88-37DAB5B499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1538" y="5038154"/>
                <a:ext cx="149266" cy="5138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8876C39-3D2E-78E0-BF73-5EF7C780DA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0891" y="3412285"/>
                <a:ext cx="85308" cy="127074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7A8DA4-E9F7-C947-9E7E-CB200A929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311188" y="-2710510"/>
              <a:ext cx="12820092" cy="534170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D83B36-5B4C-095A-8268-6306BB63AB26}"/>
                </a:ext>
              </a:extLst>
            </p:cNvPr>
            <p:cNvSpPr txBox="1"/>
            <p:nvPr/>
          </p:nvSpPr>
          <p:spPr>
            <a:xfrm>
              <a:off x="-132252" y="-2534724"/>
              <a:ext cx="927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570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close-up of a white surface&#10;&#10;Description automatically generated">
            <a:extLst>
              <a:ext uri="{FF2B5EF4-FFF2-40B4-BE49-F238E27FC236}">
                <a16:creationId xmlns:a16="http://schemas.microsoft.com/office/drawing/2014/main" id="{A01293EF-78D2-73F7-3D7A-9730E33F8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99" y="3243422"/>
            <a:ext cx="3061427" cy="2583079"/>
          </a:xfrm>
          <a:prstGeom prst="rect">
            <a:avLst/>
          </a:prstGeom>
        </p:spPr>
      </p:pic>
      <p:pic>
        <p:nvPicPr>
          <p:cNvPr id="35" name="Picture 34" descr="A close-up of a white object&#10;&#10;Description automatically generated">
            <a:extLst>
              <a:ext uri="{FF2B5EF4-FFF2-40B4-BE49-F238E27FC236}">
                <a16:creationId xmlns:a16="http://schemas.microsoft.com/office/drawing/2014/main" id="{36A90DFF-EB8B-3E32-D8F4-412911EA5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22" y="577839"/>
            <a:ext cx="3110315" cy="2624328"/>
          </a:xfrm>
          <a:prstGeom prst="rect">
            <a:avLst/>
          </a:prstGeom>
        </p:spPr>
      </p:pic>
      <p:pic>
        <p:nvPicPr>
          <p:cNvPr id="43" name="Picture 42" descr="A close-up of a white object&#10;&#10;Description automatically generated">
            <a:extLst>
              <a:ext uri="{FF2B5EF4-FFF2-40B4-BE49-F238E27FC236}">
                <a16:creationId xmlns:a16="http://schemas.microsoft.com/office/drawing/2014/main" id="{F6173824-4BDB-2F08-125A-C89CEEC95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82" y="3202173"/>
            <a:ext cx="3110315" cy="2624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E4E3BC-3F2C-6421-8481-B53577336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18174" y="-5069924"/>
            <a:ext cx="12785533" cy="53273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F7C98B-7E34-8CE5-88FF-8C5C3FA0C280}"/>
              </a:ext>
            </a:extLst>
          </p:cNvPr>
          <p:cNvSpPr/>
          <p:nvPr/>
        </p:nvSpPr>
        <p:spPr>
          <a:xfrm rot="5400000">
            <a:off x="5541568" y="-5782091"/>
            <a:ext cx="394161" cy="124574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6FF8FF-B423-2264-CF7D-3D596772B371}"/>
              </a:ext>
            </a:extLst>
          </p:cNvPr>
          <p:cNvSpPr/>
          <p:nvPr/>
        </p:nvSpPr>
        <p:spPr>
          <a:xfrm>
            <a:off x="-820473" y="249539"/>
            <a:ext cx="363895" cy="5580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C39896F5-3F11-999A-E9D1-43F2C21398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41" y="574424"/>
            <a:ext cx="3114363" cy="2627743"/>
          </a:xfrm>
          <a:prstGeom prst="rect">
            <a:avLst/>
          </a:prstGeom>
        </p:spPr>
      </p:pic>
      <p:pic>
        <p:nvPicPr>
          <p:cNvPr id="6" name="Picture 5" descr="A close up of a white object&#10;&#10;Description automatically generated">
            <a:extLst>
              <a:ext uri="{FF2B5EF4-FFF2-40B4-BE49-F238E27FC236}">
                <a16:creationId xmlns:a16="http://schemas.microsoft.com/office/drawing/2014/main" id="{3B8355AA-959E-A472-C0CD-9F577A638A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051" y="574424"/>
            <a:ext cx="3114363" cy="2627743"/>
          </a:xfrm>
          <a:prstGeom prst="rect">
            <a:avLst/>
          </a:prstGeom>
        </p:spPr>
      </p:pic>
      <p:pic>
        <p:nvPicPr>
          <p:cNvPr id="8" name="Picture 7" descr="A close-up of a grey surface&#10;&#10;Description automatically generated">
            <a:extLst>
              <a:ext uri="{FF2B5EF4-FFF2-40B4-BE49-F238E27FC236}">
                <a16:creationId xmlns:a16="http://schemas.microsoft.com/office/drawing/2014/main" id="{90F29F31-AC00-28CC-0965-A3CD031343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051" y="3202173"/>
            <a:ext cx="3114363" cy="2627743"/>
          </a:xfrm>
          <a:prstGeom prst="rect">
            <a:avLst/>
          </a:prstGeom>
        </p:spPr>
      </p:pic>
      <p:pic>
        <p:nvPicPr>
          <p:cNvPr id="10" name="Picture 9" descr="A close-up of a rock&#10;&#10;Description automatically generated">
            <a:extLst>
              <a:ext uri="{FF2B5EF4-FFF2-40B4-BE49-F238E27FC236}">
                <a16:creationId xmlns:a16="http://schemas.microsoft.com/office/drawing/2014/main" id="{99E07C6D-43D2-E3B0-BEFC-CCE439A9A6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40" y="3202173"/>
            <a:ext cx="3114361" cy="2627740"/>
          </a:xfrm>
          <a:prstGeom prst="rect">
            <a:avLst/>
          </a:prstGeom>
        </p:spPr>
      </p:pic>
      <p:pic>
        <p:nvPicPr>
          <p:cNvPr id="2" name="Picture 1" descr="A close-up of a white object&#10;&#10;Description automatically generated">
            <a:extLst>
              <a:ext uri="{FF2B5EF4-FFF2-40B4-BE49-F238E27FC236}">
                <a16:creationId xmlns:a16="http://schemas.microsoft.com/office/drawing/2014/main" id="{90A45FC1-5094-FF09-D7F8-2F28E8A2C3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38" y="3202173"/>
            <a:ext cx="3114363" cy="2627743"/>
          </a:xfrm>
          <a:prstGeom prst="rect">
            <a:avLst/>
          </a:prstGeom>
        </p:spPr>
      </p:pic>
      <p:pic>
        <p:nvPicPr>
          <p:cNvPr id="3" name="Picture 2" descr="A close-up of a white surface&#10;&#10;Description automatically generated">
            <a:extLst>
              <a:ext uri="{FF2B5EF4-FFF2-40B4-BE49-F238E27FC236}">
                <a16:creationId xmlns:a16="http://schemas.microsoft.com/office/drawing/2014/main" id="{1E56FB36-6388-ABB2-365C-9C10A8547A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486" y="3202173"/>
            <a:ext cx="3114363" cy="2627743"/>
          </a:xfrm>
          <a:prstGeom prst="rect">
            <a:avLst/>
          </a:prstGeom>
        </p:spPr>
      </p:pic>
      <p:pic>
        <p:nvPicPr>
          <p:cNvPr id="22" name="Picture 21" descr="A close-up of a hole&#10;&#10;Description automatically generated">
            <a:extLst>
              <a:ext uri="{FF2B5EF4-FFF2-40B4-BE49-F238E27FC236}">
                <a16:creationId xmlns:a16="http://schemas.microsoft.com/office/drawing/2014/main" id="{31BE6916-2D1A-37EF-E253-DDB4CA55C6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26" y="574424"/>
            <a:ext cx="3114355" cy="2627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6B467-85B2-9D9F-A481-8AAEFEBE200B}"/>
              </a:ext>
            </a:extLst>
          </p:cNvPr>
          <p:cNvSpPr txBox="1"/>
          <p:nvPr/>
        </p:nvSpPr>
        <p:spPr>
          <a:xfrm rot="16200000">
            <a:off x="-1416701" y="1703631"/>
            <a:ext cx="148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Acropora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D0DDD-BD9C-FC8A-6ACC-210480B40A45}"/>
              </a:ext>
            </a:extLst>
          </p:cNvPr>
          <p:cNvSpPr txBox="1"/>
          <p:nvPr/>
        </p:nvSpPr>
        <p:spPr>
          <a:xfrm rot="16200000">
            <a:off x="-1416696" y="4331373"/>
            <a:ext cx="148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Porites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5FECD-F2D7-2CBE-EEEA-DD41399D361E}"/>
              </a:ext>
            </a:extLst>
          </p:cNvPr>
          <p:cNvSpPr txBox="1"/>
          <p:nvPr/>
        </p:nvSpPr>
        <p:spPr>
          <a:xfrm>
            <a:off x="-22416" y="215900"/>
            <a:ext cx="217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Coral Tissue (OA)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74F2F-2AE9-9288-E0B7-7E957900364D}"/>
              </a:ext>
            </a:extLst>
          </p:cNvPr>
          <p:cNvSpPr txBox="1"/>
          <p:nvPr/>
        </p:nvSpPr>
        <p:spPr>
          <a:xfrm>
            <a:off x="6573441" y="215900"/>
            <a:ext cx="217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Turf Algae (OA)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C118E-1C3D-06C5-8496-91B6C107570D}"/>
              </a:ext>
            </a:extLst>
          </p:cNvPr>
          <p:cNvSpPr txBox="1"/>
          <p:nvPr/>
        </p:nvSpPr>
        <p:spPr>
          <a:xfrm>
            <a:off x="-490061" y="574399"/>
            <a:ext cx="92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5F5E0-AA7F-D35D-A5B7-965600D8B677}"/>
              </a:ext>
            </a:extLst>
          </p:cNvPr>
          <p:cNvSpPr txBox="1"/>
          <p:nvPr/>
        </p:nvSpPr>
        <p:spPr>
          <a:xfrm>
            <a:off x="2660148" y="574399"/>
            <a:ext cx="92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ED2780-993B-4F27-C2F2-415E9C50E517}"/>
              </a:ext>
            </a:extLst>
          </p:cNvPr>
          <p:cNvSpPr txBox="1"/>
          <p:nvPr/>
        </p:nvSpPr>
        <p:spPr>
          <a:xfrm>
            <a:off x="5740075" y="574399"/>
            <a:ext cx="92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5BD558-DFA3-B876-8624-BF12FFBD31CC}"/>
              </a:ext>
            </a:extLst>
          </p:cNvPr>
          <p:cNvSpPr txBox="1"/>
          <p:nvPr/>
        </p:nvSpPr>
        <p:spPr>
          <a:xfrm>
            <a:off x="8854435" y="574399"/>
            <a:ext cx="92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3C237-26FF-0608-9A5D-76C49BB35DD8}"/>
              </a:ext>
            </a:extLst>
          </p:cNvPr>
          <p:cNvSpPr txBox="1"/>
          <p:nvPr/>
        </p:nvSpPr>
        <p:spPr>
          <a:xfrm>
            <a:off x="-490061" y="3202147"/>
            <a:ext cx="92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D1BFB8-6A11-E43E-FDEB-0FCFFFDB7910}"/>
              </a:ext>
            </a:extLst>
          </p:cNvPr>
          <p:cNvSpPr txBox="1"/>
          <p:nvPr/>
        </p:nvSpPr>
        <p:spPr>
          <a:xfrm>
            <a:off x="2660148" y="3202147"/>
            <a:ext cx="92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276BAE-C799-E83E-4039-81AF7AB242E3}"/>
              </a:ext>
            </a:extLst>
          </p:cNvPr>
          <p:cNvSpPr txBox="1"/>
          <p:nvPr/>
        </p:nvSpPr>
        <p:spPr>
          <a:xfrm>
            <a:off x="5740075" y="3202147"/>
            <a:ext cx="92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49315-250A-425E-21D8-216FB320B9C6}"/>
              </a:ext>
            </a:extLst>
          </p:cNvPr>
          <p:cNvSpPr txBox="1"/>
          <p:nvPr/>
        </p:nvSpPr>
        <p:spPr>
          <a:xfrm>
            <a:off x="8854435" y="3202147"/>
            <a:ext cx="92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72ED71-0C9F-1C5E-6822-702C28086379}"/>
              </a:ext>
            </a:extLst>
          </p:cNvPr>
          <p:cNvSpPr txBox="1"/>
          <p:nvPr/>
        </p:nvSpPr>
        <p:spPr>
          <a:xfrm>
            <a:off x="-649023" y="-4936361"/>
            <a:ext cx="92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7FAEE6-2846-0AF1-DAC6-DB1CED90F068}"/>
              </a:ext>
            </a:extLst>
          </p:cNvPr>
          <p:cNvSpPr txBox="1"/>
          <p:nvPr/>
        </p:nvSpPr>
        <p:spPr>
          <a:xfrm>
            <a:off x="5731255" y="1900787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degraded </a:t>
            </a:r>
            <a:r>
              <a:rPr lang="en-US" sz="105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5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8A9F19-8C2A-CFD8-C516-CE8ECEFCFD81}"/>
              </a:ext>
            </a:extLst>
          </p:cNvPr>
          <p:cNvSpPr txBox="1"/>
          <p:nvPr/>
        </p:nvSpPr>
        <p:spPr>
          <a:xfrm>
            <a:off x="6265081" y="2715597"/>
            <a:ext cx="9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septa loss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BB4921-4016-5587-7E21-E8A50D5C119C}"/>
              </a:ext>
            </a:extLst>
          </p:cNvPr>
          <p:cNvSpPr txBox="1"/>
          <p:nvPr/>
        </p:nvSpPr>
        <p:spPr>
          <a:xfrm>
            <a:off x="8037964" y="2236927"/>
            <a:ext cx="9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theca loss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B0C260-1E62-ABF7-33C3-4FE8583803CE}"/>
              </a:ext>
            </a:extLst>
          </p:cNvPr>
          <p:cNvSpPr txBox="1"/>
          <p:nvPr/>
        </p:nvSpPr>
        <p:spPr>
          <a:xfrm>
            <a:off x="7918475" y="4261924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degraded corallite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4DA283-8C62-484B-E915-EF282AEFE498}"/>
              </a:ext>
            </a:extLst>
          </p:cNvPr>
          <p:cNvSpPr txBox="1"/>
          <p:nvPr/>
        </p:nvSpPr>
        <p:spPr>
          <a:xfrm>
            <a:off x="6526069" y="4895382"/>
            <a:ext cx="1105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decoration loss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96C140-8A5B-4886-0880-11377E58C24D}"/>
              </a:ext>
            </a:extLst>
          </p:cNvPr>
          <p:cNvSpPr txBox="1"/>
          <p:nvPr/>
        </p:nvSpPr>
        <p:spPr>
          <a:xfrm>
            <a:off x="6536497" y="815756"/>
            <a:ext cx="11553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decoration loss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D7B84B-ECF2-68DC-534D-BF5B02A05DC4}"/>
              </a:ext>
            </a:extLst>
          </p:cNvPr>
          <p:cNvSpPr txBox="1"/>
          <p:nvPr/>
        </p:nvSpPr>
        <p:spPr>
          <a:xfrm>
            <a:off x="10416687" y="4509264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aragonite needles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2F570F-60B2-8CD4-BF2D-5404CF96A650}"/>
              </a:ext>
            </a:extLst>
          </p:cNvPr>
          <p:cNvSpPr txBox="1"/>
          <p:nvPr/>
        </p:nvSpPr>
        <p:spPr>
          <a:xfrm>
            <a:off x="9303717" y="4277627"/>
            <a:ext cx="11981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thin trabeculae </a:t>
            </a:r>
          </a:p>
          <a:p>
            <a:pPr algn="ctr"/>
            <a:endParaRPr lang="en-US" sz="105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BFE10B-1DF5-930F-E0CB-7FE0CE8AA395}"/>
              </a:ext>
            </a:extLst>
          </p:cNvPr>
          <p:cNvCxnSpPr>
            <a:cxnSpLocks/>
          </p:cNvCxnSpPr>
          <p:nvPr/>
        </p:nvCxnSpPr>
        <p:spPr>
          <a:xfrm flipH="1">
            <a:off x="9854036" y="4161743"/>
            <a:ext cx="128955" cy="15716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4535D20-48BF-8210-2E28-EF39912B87A1}"/>
              </a:ext>
            </a:extLst>
          </p:cNvPr>
          <p:cNvSpPr txBox="1"/>
          <p:nvPr/>
        </p:nvSpPr>
        <p:spPr>
          <a:xfrm>
            <a:off x="9577475" y="1963456"/>
            <a:ext cx="11526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degraded septa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8A0E80-668E-F19D-2FDE-41BDB62F92D0}"/>
              </a:ext>
            </a:extLst>
          </p:cNvPr>
          <p:cNvSpPr txBox="1"/>
          <p:nvPr/>
        </p:nvSpPr>
        <p:spPr>
          <a:xfrm>
            <a:off x="13829509" y="4516039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aragonite needles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4C51EB-2A3E-93CB-B4A2-36DEE3D93725}"/>
              </a:ext>
            </a:extLst>
          </p:cNvPr>
          <p:cNvSpPr txBox="1"/>
          <p:nvPr/>
        </p:nvSpPr>
        <p:spPr>
          <a:xfrm>
            <a:off x="14346654" y="3581654"/>
            <a:ext cx="9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8A740F2-2BAA-7065-D65D-6480465D2A7F}"/>
              </a:ext>
            </a:extLst>
          </p:cNvPr>
          <p:cNvCxnSpPr>
            <a:cxnSpLocks/>
          </p:cNvCxnSpPr>
          <p:nvPr/>
        </p:nvCxnSpPr>
        <p:spPr>
          <a:xfrm>
            <a:off x="13126386" y="4209668"/>
            <a:ext cx="96316" cy="194707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5519A79D-B04A-D960-95B0-D9254F20AE72}"/>
              </a:ext>
            </a:extLst>
          </p:cNvPr>
          <p:cNvSpPr/>
          <p:nvPr/>
        </p:nvSpPr>
        <p:spPr>
          <a:xfrm>
            <a:off x="549918" y="3969790"/>
            <a:ext cx="966868" cy="96581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36A3BD2-EDF6-1EBD-C9A1-57C561407289}"/>
              </a:ext>
            </a:extLst>
          </p:cNvPr>
          <p:cNvSpPr/>
          <p:nvPr/>
        </p:nvSpPr>
        <p:spPr>
          <a:xfrm>
            <a:off x="6675863" y="3686520"/>
            <a:ext cx="1109784" cy="110857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06C348D-CCEA-FC7D-C990-0D016798CF8E}"/>
              </a:ext>
            </a:extLst>
          </p:cNvPr>
          <p:cNvSpPr/>
          <p:nvPr/>
        </p:nvSpPr>
        <p:spPr>
          <a:xfrm>
            <a:off x="903998" y="748087"/>
            <a:ext cx="942973" cy="9419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4744A64-99AE-993B-A592-69717472D032}"/>
              </a:ext>
            </a:extLst>
          </p:cNvPr>
          <p:cNvSpPr/>
          <p:nvPr/>
        </p:nvSpPr>
        <p:spPr>
          <a:xfrm>
            <a:off x="6987122" y="1879362"/>
            <a:ext cx="1112622" cy="111141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6E8C783-79D5-7DC0-9C21-0F2F3B6A5F0C}"/>
              </a:ext>
            </a:extLst>
          </p:cNvPr>
          <p:cNvSpPr txBox="1"/>
          <p:nvPr/>
        </p:nvSpPr>
        <p:spPr>
          <a:xfrm>
            <a:off x="1663876" y="2541932"/>
            <a:ext cx="9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septa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0C346A9-3534-0305-5E27-E51E21FB636D}"/>
              </a:ext>
            </a:extLst>
          </p:cNvPr>
          <p:cNvSpPr txBox="1"/>
          <p:nvPr/>
        </p:nvSpPr>
        <p:spPr>
          <a:xfrm>
            <a:off x="-76696" y="1249852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decorated </a:t>
            </a:r>
            <a:r>
              <a:rPr lang="en-US" sz="105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5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5F2D15-7743-4EB9-4604-E96F895091E2}"/>
              </a:ext>
            </a:extLst>
          </p:cNvPr>
          <p:cNvSpPr txBox="1"/>
          <p:nvPr/>
        </p:nvSpPr>
        <p:spPr>
          <a:xfrm>
            <a:off x="1200546" y="1860438"/>
            <a:ext cx="9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theca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AE658A-756F-8096-0F1E-4A9D5710CFE8}"/>
              </a:ext>
            </a:extLst>
          </p:cNvPr>
          <p:cNvSpPr txBox="1"/>
          <p:nvPr/>
        </p:nvSpPr>
        <p:spPr>
          <a:xfrm>
            <a:off x="889136" y="3638465"/>
            <a:ext cx="11603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pristine corallite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0FC1C20-B9D0-F4F5-A52B-52A9494DAB9C}"/>
              </a:ext>
            </a:extLst>
          </p:cNvPr>
          <p:cNvCxnSpPr>
            <a:cxnSpLocks/>
          </p:cNvCxnSpPr>
          <p:nvPr/>
        </p:nvCxnSpPr>
        <p:spPr>
          <a:xfrm flipH="1" flipV="1">
            <a:off x="7135995" y="1030524"/>
            <a:ext cx="267458" cy="192136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AC8A33B-D134-3438-EE38-FBDD49CD48BD}"/>
              </a:ext>
            </a:extLst>
          </p:cNvPr>
          <p:cNvSpPr txBox="1"/>
          <p:nvPr/>
        </p:nvSpPr>
        <p:spPr>
          <a:xfrm>
            <a:off x="1610689" y="3954857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decorated </a:t>
            </a:r>
            <a:r>
              <a:rPr lang="en-US" sz="105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coenosteum</a:t>
            </a:r>
            <a:endParaRPr lang="en-US" sz="105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54F159D-ACC1-74E6-1A40-A9C79710B144}"/>
              </a:ext>
            </a:extLst>
          </p:cNvPr>
          <p:cNvCxnSpPr>
            <a:cxnSpLocks/>
          </p:cNvCxnSpPr>
          <p:nvPr/>
        </p:nvCxnSpPr>
        <p:spPr>
          <a:xfrm flipV="1">
            <a:off x="8157170" y="2440043"/>
            <a:ext cx="344605" cy="117030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BA4AB8E-81C0-4D23-1C7D-DDA311470EB2}"/>
              </a:ext>
            </a:extLst>
          </p:cNvPr>
          <p:cNvCxnSpPr>
            <a:cxnSpLocks/>
          </p:cNvCxnSpPr>
          <p:nvPr/>
        </p:nvCxnSpPr>
        <p:spPr>
          <a:xfrm flipV="1">
            <a:off x="7263870" y="1426937"/>
            <a:ext cx="471730" cy="112058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AC966CE-B24A-036F-5BE3-03DF8ED4471F}"/>
              </a:ext>
            </a:extLst>
          </p:cNvPr>
          <p:cNvSpPr txBox="1"/>
          <p:nvPr/>
        </p:nvSpPr>
        <p:spPr>
          <a:xfrm>
            <a:off x="7612543" y="1376324"/>
            <a:ext cx="11553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thin trabeculae 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7131680-4B6A-C585-A866-43D487B16A61}"/>
              </a:ext>
            </a:extLst>
          </p:cNvPr>
          <p:cNvCxnSpPr>
            <a:cxnSpLocks/>
          </p:cNvCxnSpPr>
          <p:nvPr/>
        </p:nvCxnSpPr>
        <p:spPr>
          <a:xfrm flipH="1" flipV="1">
            <a:off x="372060" y="1640733"/>
            <a:ext cx="196593" cy="173117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EF55224-9C21-7232-6254-D83AD0C504C3}"/>
              </a:ext>
            </a:extLst>
          </p:cNvPr>
          <p:cNvCxnSpPr>
            <a:cxnSpLocks/>
          </p:cNvCxnSpPr>
          <p:nvPr/>
        </p:nvCxnSpPr>
        <p:spPr>
          <a:xfrm flipH="1">
            <a:off x="2134134" y="2437449"/>
            <a:ext cx="129296" cy="184184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5A22384-7D02-C450-0A3D-C49307C8B708}"/>
              </a:ext>
            </a:extLst>
          </p:cNvPr>
          <p:cNvCxnSpPr>
            <a:cxnSpLocks/>
          </p:cNvCxnSpPr>
          <p:nvPr/>
        </p:nvCxnSpPr>
        <p:spPr>
          <a:xfrm>
            <a:off x="2046015" y="2374219"/>
            <a:ext cx="95959" cy="248678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ircle: Hollow 134">
            <a:extLst>
              <a:ext uri="{FF2B5EF4-FFF2-40B4-BE49-F238E27FC236}">
                <a16:creationId xmlns:a16="http://schemas.microsoft.com/office/drawing/2014/main" id="{68B0500F-3B60-DC01-1E0A-91720403E4D5}"/>
              </a:ext>
            </a:extLst>
          </p:cNvPr>
          <p:cNvSpPr/>
          <p:nvPr/>
        </p:nvSpPr>
        <p:spPr>
          <a:xfrm>
            <a:off x="568653" y="2106160"/>
            <a:ext cx="1030948" cy="941948"/>
          </a:xfrm>
          <a:prstGeom prst="donut">
            <a:avLst>
              <a:gd name="adj" fmla="val 24972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BCA9660-91E7-5B09-E83D-7DE0211292FA}"/>
              </a:ext>
            </a:extLst>
          </p:cNvPr>
          <p:cNvCxnSpPr>
            <a:cxnSpLocks/>
          </p:cNvCxnSpPr>
          <p:nvPr/>
        </p:nvCxnSpPr>
        <p:spPr>
          <a:xfrm flipV="1">
            <a:off x="1495456" y="2069431"/>
            <a:ext cx="168420" cy="147893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A293F9C-CC6D-270E-40FA-7F129BC53B6D}"/>
              </a:ext>
            </a:extLst>
          </p:cNvPr>
          <p:cNvCxnSpPr>
            <a:cxnSpLocks/>
          </p:cNvCxnSpPr>
          <p:nvPr/>
        </p:nvCxnSpPr>
        <p:spPr>
          <a:xfrm flipV="1">
            <a:off x="6130327" y="2271935"/>
            <a:ext cx="51711" cy="19282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2259617-46A6-F49A-57A1-C20CED082D2D}"/>
              </a:ext>
            </a:extLst>
          </p:cNvPr>
          <p:cNvCxnSpPr>
            <a:cxnSpLocks/>
          </p:cNvCxnSpPr>
          <p:nvPr/>
        </p:nvCxnSpPr>
        <p:spPr>
          <a:xfrm flipV="1">
            <a:off x="1965353" y="4326392"/>
            <a:ext cx="109147" cy="401977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0E9A242-7489-69F5-B6B7-3D709FC9F8E6}"/>
              </a:ext>
            </a:extLst>
          </p:cNvPr>
          <p:cNvSpPr txBox="1"/>
          <p:nvPr/>
        </p:nvSpPr>
        <p:spPr>
          <a:xfrm>
            <a:off x="1176372" y="564434"/>
            <a:ext cx="17933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pristine corallite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9AC1805-B3E9-96DC-1C1A-801A7913B54A}"/>
              </a:ext>
            </a:extLst>
          </p:cNvPr>
          <p:cNvCxnSpPr>
            <a:cxnSpLocks/>
          </p:cNvCxnSpPr>
          <p:nvPr/>
        </p:nvCxnSpPr>
        <p:spPr>
          <a:xfrm flipH="1">
            <a:off x="10228654" y="1489519"/>
            <a:ext cx="458484" cy="522469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6729819-BF31-AAFC-ED64-070ADC0842DC}"/>
              </a:ext>
            </a:extLst>
          </p:cNvPr>
          <p:cNvCxnSpPr>
            <a:cxnSpLocks/>
          </p:cNvCxnSpPr>
          <p:nvPr/>
        </p:nvCxnSpPr>
        <p:spPr>
          <a:xfrm flipH="1" flipV="1">
            <a:off x="10200531" y="2185198"/>
            <a:ext cx="588529" cy="17981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0A820ED-F895-9C82-B5E2-634F42097F9A}"/>
              </a:ext>
            </a:extLst>
          </p:cNvPr>
          <p:cNvCxnSpPr>
            <a:cxnSpLocks/>
          </p:cNvCxnSpPr>
          <p:nvPr/>
        </p:nvCxnSpPr>
        <p:spPr>
          <a:xfrm flipH="1" flipV="1">
            <a:off x="10200531" y="2178848"/>
            <a:ext cx="143462" cy="28591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A8F7780-6F08-F899-43BC-74B58A10129B}"/>
              </a:ext>
            </a:extLst>
          </p:cNvPr>
          <p:cNvSpPr txBox="1"/>
          <p:nvPr/>
        </p:nvSpPr>
        <p:spPr>
          <a:xfrm>
            <a:off x="11406870" y="641588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skeletal cavities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E97FE16-C8BE-1F42-B8BC-111AB6DFAAEB}"/>
              </a:ext>
            </a:extLst>
          </p:cNvPr>
          <p:cNvCxnSpPr>
            <a:cxnSpLocks/>
          </p:cNvCxnSpPr>
          <p:nvPr/>
        </p:nvCxnSpPr>
        <p:spPr>
          <a:xfrm flipV="1">
            <a:off x="11785416" y="1031307"/>
            <a:ext cx="85265" cy="240041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319AF2A-4057-1275-DD1B-713398A412E9}"/>
              </a:ext>
            </a:extLst>
          </p:cNvPr>
          <p:cNvCxnSpPr>
            <a:cxnSpLocks/>
          </p:cNvCxnSpPr>
          <p:nvPr/>
        </p:nvCxnSpPr>
        <p:spPr>
          <a:xfrm flipH="1">
            <a:off x="9854036" y="3810812"/>
            <a:ext cx="80770" cy="511754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D28428C-D283-4DD2-9411-956EE11C8DC6}"/>
              </a:ext>
            </a:extLst>
          </p:cNvPr>
          <p:cNvCxnSpPr>
            <a:cxnSpLocks/>
          </p:cNvCxnSpPr>
          <p:nvPr/>
        </p:nvCxnSpPr>
        <p:spPr>
          <a:xfrm flipV="1">
            <a:off x="6914868" y="5099908"/>
            <a:ext cx="169174" cy="172409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75569F-CCC1-498E-362E-1E622BDE41B1}"/>
              </a:ext>
            </a:extLst>
          </p:cNvPr>
          <p:cNvSpPr/>
          <p:nvPr/>
        </p:nvSpPr>
        <p:spPr>
          <a:xfrm>
            <a:off x="6392605" y="3224364"/>
            <a:ext cx="1572349" cy="573007"/>
          </a:xfrm>
          <a:custGeom>
            <a:avLst/>
            <a:gdLst>
              <a:gd name="connsiteX0" fmla="*/ 31758 w 1579570"/>
              <a:gd name="connsiteY0" fmla="*/ 14287 h 576262"/>
              <a:gd name="connsiteX1" fmla="*/ 7945 w 1579570"/>
              <a:gd name="connsiteY1" fmla="*/ 228600 h 576262"/>
              <a:gd name="connsiteX2" fmla="*/ 41283 w 1579570"/>
              <a:gd name="connsiteY2" fmla="*/ 304800 h 576262"/>
              <a:gd name="connsiteX3" fmla="*/ 69858 w 1579570"/>
              <a:gd name="connsiteY3" fmla="*/ 347662 h 576262"/>
              <a:gd name="connsiteX4" fmla="*/ 84145 w 1579570"/>
              <a:gd name="connsiteY4" fmla="*/ 371475 h 576262"/>
              <a:gd name="connsiteX5" fmla="*/ 131770 w 1579570"/>
              <a:gd name="connsiteY5" fmla="*/ 419100 h 576262"/>
              <a:gd name="connsiteX6" fmla="*/ 141295 w 1579570"/>
              <a:gd name="connsiteY6" fmla="*/ 433387 h 576262"/>
              <a:gd name="connsiteX7" fmla="*/ 179395 w 1579570"/>
              <a:gd name="connsiteY7" fmla="*/ 466725 h 576262"/>
              <a:gd name="connsiteX8" fmla="*/ 203208 w 1579570"/>
              <a:gd name="connsiteY8" fmla="*/ 490537 h 576262"/>
              <a:gd name="connsiteX9" fmla="*/ 227020 w 1579570"/>
              <a:gd name="connsiteY9" fmla="*/ 509587 h 576262"/>
              <a:gd name="connsiteX10" fmla="*/ 284170 w 1579570"/>
              <a:gd name="connsiteY10" fmla="*/ 561975 h 576262"/>
              <a:gd name="connsiteX11" fmla="*/ 298458 w 1579570"/>
              <a:gd name="connsiteY11" fmla="*/ 566737 h 576262"/>
              <a:gd name="connsiteX12" fmla="*/ 369895 w 1579570"/>
              <a:gd name="connsiteY12" fmla="*/ 576262 h 576262"/>
              <a:gd name="connsiteX13" fmla="*/ 446095 w 1579570"/>
              <a:gd name="connsiteY13" fmla="*/ 552450 h 576262"/>
              <a:gd name="connsiteX14" fmla="*/ 484195 w 1579570"/>
              <a:gd name="connsiteY14" fmla="*/ 523875 h 576262"/>
              <a:gd name="connsiteX15" fmla="*/ 503245 w 1579570"/>
              <a:gd name="connsiteY15" fmla="*/ 514350 h 576262"/>
              <a:gd name="connsiteX16" fmla="*/ 546108 w 1579570"/>
              <a:gd name="connsiteY16" fmla="*/ 485775 h 576262"/>
              <a:gd name="connsiteX17" fmla="*/ 574683 w 1579570"/>
              <a:gd name="connsiteY17" fmla="*/ 476250 h 576262"/>
              <a:gd name="connsiteX18" fmla="*/ 622308 w 1579570"/>
              <a:gd name="connsiteY18" fmla="*/ 452437 h 576262"/>
              <a:gd name="connsiteX19" fmla="*/ 636595 w 1579570"/>
              <a:gd name="connsiteY19" fmla="*/ 442912 h 576262"/>
              <a:gd name="connsiteX20" fmla="*/ 660408 w 1579570"/>
              <a:gd name="connsiteY20" fmla="*/ 433387 h 576262"/>
              <a:gd name="connsiteX21" fmla="*/ 746133 w 1579570"/>
              <a:gd name="connsiteY21" fmla="*/ 419100 h 576262"/>
              <a:gd name="connsiteX22" fmla="*/ 874720 w 1579570"/>
              <a:gd name="connsiteY22" fmla="*/ 414337 h 576262"/>
              <a:gd name="connsiteX23" fmla="*/ 974733 w 1579570"/>
              <a:gd name="connsiteY23" fmla="*/ 419100 h 576262"/>
              <a:gd name="connsiteX24" fmla="*/ 1017595 w 1579570"/>
              <a:gd name="connsiteY24" fmla="*/ 433387 h 576262"/>
              <a:gd name="connsiteX25" fmla="*/ 1031883 w 1579570"/>
              <a:gd name="connsiteY25" fmla="*/ 438150 h 576262"/>
              <a:gd name="connsiteX26" fmla="*/ 1065220 w 1579570"/>
              <a:gd name="connsiteY26" fmla="*/ 457200 h 576262"/>
              <a:gd name="connsiteX27" fmla="*/ 1084270 w 1579570"/>
              <a:gd name="connsiteY27" fmla="*/ 461962 h 576262"/>
              <a:gd name="connsiteX28" fmla="*/ 1112845 w 1579570"/>
              <a:gd name="connsiteY28" fmla="*/ 476250 h 576262"/>
              <a:gd name="connsiteX29" fmla="*/ 1127133 w 1579570"/>
              <a:gd name="connsiteY29" fmla="*/ 481012 h 576262"/>
              <a:gd name="connsiteX30" fmla="*/ 1160470 w 1579570"/>
              <a:gd name="connsiteY30" fmla="*/ 495300 h 576262"/>
              <a:gd name="connsiteX31" fmla="*/ 1193808 w 1579570"/>
              <a:gd name="connsiteY31" fmla="*/ 514350 h 576262"/>
              <a:gd name="connsiteX32" fmla="*/ 1222383 w 1579570"/>
              <a:gd name="connsiteY32" fmla="*/ 533400 h 576262"/>
              <a:gd name="connsiteX33" fmla="*/ 1274770 w 1579570"/>
              <a:gd name="connsiteY33" fmla="*/ 547687 h 576262"/>
              <a:gd name="connsiteX34" fmla="*/ 1384308 w 1579570"/>
              <a:gd name="connsiteY34" fmla="*/ 538162 h 576262"/>
              <a:gd name="connsiteX35" fmla="*/ 1436695 w 1579570"/>
              <a:gd name="connsiteY35" fmla="*/ 533400 h 576262"/>
              <a:gd name="connsiteX36" fmla="*/ 1484320 w 1579570"/>
              <a:gd name="connsiteY36" fmla="*/ 519112 h 576262"/>
              <a:gd name="connsiteX37" fmla="*/ 1498608 w 1579570"/>
              <a:gd name="connsiteY37" fmla="*/ 504825 h 576262"/>
              <a:gd name="connsiteX38" fmla="*/ 1536708 w 1579570"/>
              <a:gd name="connsiteY38" fmla="*/ 457200 h 576262"/>
              <a:gd name="connsiteX39" fmla="*/ 1560520 w 1579570"/>
              <a:gd name="connsiteY39" fmla="*/ 419100 h 576262"/>
              <a:gd name="connsiteX40" fmla="*/ 1570045 w 1579570"/>
              <a:gd name="connsiteY40" fmla="*/ 390525 h 576262"/>
              <a:gd name="connsiteX41" fmla="*/ 1574808 w 1579570"/>
              <a:gd name="connsiteY41" fmla="*/ 357187 h 576262"/>
              <a:gd name="connsiteX42" fmla="*/ 1579570 w 1579570"/>
              <a:gd name="connsiteY42" fmla="*/ 333375 h 576262"/>
              <a:gd name="connsiteX43" fmla="*/ 1574808 w 1579570"/>
              <a:gd name="connsiteY43" fmla="*/ 300037 h 576262"/>
              <a:gd name="connsiteX44" fmla="*/ 1560520 w 1579570"/>
              <a:gd name="connsiteY44" fmla="*/ 276225 h 576262"/>
              <a:gd name="connsiteX45" fmla="*/ 1550995 w 1579570"/>
              <a:gd name="connsiteY45" fmla="*/ 257175 h 576262"/>
              <a:gd name="connsiteX46" fmla="*/ 1474795 w 1579570"/>
              <a:gd name="connsiteY46" fmla="*/ 180975 h 576262"/>
              <a:gd name="connsiteX47" fmla="*/ 1450983 w 1579570"/>
              <a:gd name="connsiteY47" fmla="*/ 161925 h 576262"/>
              <a:gd name="connsiteX48" fmla="*/ 1393833 w 1579570"/>
              <a:gd name="connsiteY48" fmla="*/ 119062 h 576262"/>
              <a:gd name="connsiteX49" fmla="*/ 1360495 w 1579570"/>
              <a:gd name="connsiteY49" fmla="*/ 104775 h 576262"/>
              <a:gd name="connsiteX50" fmla="*/ 1331920 w 1579570"/>
              <a:gd name="connsiteY50" fmla="*/ 90487 h 576262"/>
              <a:gd name="connsiteX51" fmla="*/ 1274770 w 1579570"/>
              <a:gd name="connsiteY51" fmla="*/ 76200 h 576262"/>
              <a:gd name="connsiteX52" fmla="*/ 1250958 w 1579570"/>
              <a:gd name="connsiteY52" fmla="*/ 66675 h 576262"/>
              <a:gd name="connsiteX53" fmla="*/ 1217620 w 1579570"/>
              <a:gd name="connsiteY53" fmla="*/ 57150 h 576262"/>
              <a:gd name="connsiteX54" fmla="*/ 1165233 w 1579570"/>
              <a:gd name="connsiteY54" fmla="*/ 33337 h 576262"/>
              <a:gd name="connsiteX55" fmla="*/ 1122370 w 1579570"/>
              <a:gd name="connsiteY55" fmla="*/ 23812 h 576262"/>
              <a:gd name="connsiteX56" fmla="*/ 1108083 w 1579570"/>
              <a:gd name="connsiteY56" fmla="*/ 19050 h 576262"/>
              <a:gd name="connsiteX57" fmla="*/ 1074745 w 1579570"/>
              <a:gd name="connsiteY57" fmla="*/ 14287 h 576262"/>
              <a:gd name="connsiteX58" fmla="*/ 974733 w 1579570"/>
              <a:gd name="connsiteY58" fmla="*/ 0 h 576262"/>
              <a:gd name="connsiteX59" fmla="*/ 817570 w 1579570"/>
              <a:gd name="connsiteY59" fmla="*/ 4762 h 576262"/>
              <a:gd name="connsiteX60" fmla="*/ 746133 w 1579570"/>
              <a:gd name="connsiteY60" fmla="*/ 14287 h 576262"/>
              <a:gd name="connsiteX61" fmla="*/ 717558 w 1579570"/>
              <a:gd name="connsiteY61" fmla="*/ 19050 h 576262"/>
              <a:gd name="connsiteX62" fmla="*/ 641358 w 1579570"/>
              <a:gd name="connsiteY62" fmla="*/ 23812 h 576262"/>
              <a:gd name="connsiteX63" fmla="*/ 117483 w 1579570"/>
              <a:gd name="connsiteY63" fmla="*/ 28575 h 576262"/>
              <a:gd name="connsiteX64" fmla="*/ 31758 w 1579570"/>
              <a:gd name="connsiteY64" fmla="*/ 14287 h 576262"/>
              <a:gd name="connsiteX0" fmla="*/ 21831 w 1572024"/>
              <a:gd name="connsiteY0" fmla="*/ 42862 h 576262"/>
              <a:gd name="connsiteX1" fmla="*/ 399 w 1572024"/>
              <a:gd name="connsiteY1" fmla="*/ 228600 h 576262"/>
              <a:gd name="connsiteX2" fmla="*/ 33737 w 1572024"/>
              <a:gd name="connsiteY2" fmla="*/ 304800 h 576262"/>
              <a:gd name="connsiteX3" fmla="*/ 62312 w 1572024"/>
              <a:gd name="connsiteY3" fmla="*/ 347662 h 576262"/>
              <a:gd name="connsiteX4" fmla="*/ 76599 w 1572024"/>
              <a:gd name="connsiteY4" fmla="*/ 371475 h 576262"/>
              <a:gd name="connsiteX5" fmla="*/ 124224 w 1572024"/>
              <a:gd name="connsiteY5" fmla="*/ 419100 h 576262"/>
              <a:gd name="connsiteX6" fmla="*/ 133749 w 1572024"/>
              <a:gd name="connsiteY6" fmla="*/ 433387 h 576262"/>
              <a:gd name="connsiteX7" fmla="*/ 171849 w 1572024"/>
              <a:gd name="connsiteY7" fmla="*/ 466725 h 576262"/>
              <a:gd name="connsiteX8" fmla="*/ 195662 w 1572024"/>
              <a:gd name="connsiteY8" fmla="*/ 490537 h 576262"/>
              <a:gd name="connsiteX9" fmla="*/ 219474 w 1572024"/>
              <a:gd name="connsiteY9" fmla="*/ 509587 h 576262"/>
              <a:gd name="connsiteX10" fmla="*/ 276624 w 1572024"/>
              <a:gd name="connsiteY10" fmla="*/ 561975 h 576262"/>
              <a:gd name="connsiteX11" fmla="*/ 290912 w 1572024"/>
              <a:gd name="connsiteY11" fmla="*/ 566737 h 576262"/>
              <a:gd name="connsiteX12" fmla="*/ 362349 w 1572024"/>
              <a:gd name="connsiteY12" fmla="*/ 576262 h 576262"/>
              <a:gd name="connsiteX13" fmla="*/ 438549 w 1572024"/>
              <a:gd name="connsiteY13" fmla="*/ 552450 h 576262"/>
              <a:gd name="connsiteX14" fmla="*/ 476649 w 1572024"/>
              <a:gd name="connsiteY14" fmla="*/ 523875 h 576262"/>
              <a:gd name="connsiteX15" fmla="*/ 495699 w 1572024"/>
              <a:gd name="connsiteY15" fmla="*/ 514350 h 576262"/>
              <a:gd name="connsiteX16" fmla="*/ 538562 w 1572024"/>
              <a:gd name="connsiteY16" fmla="*/ 485775 h 576262"/>
              <a:gd name="connsiteX17" fmla="*/ 567137 w 1572024"/>
              <a:gd name="connsiteY17" fmla="*/ 476250 h 576262"/>
              <a:gd name="connsiteX18" fmla="*/ 614762 w 1572024"/>
              <a:gd name="connsiteY18" fmla="*/ 452437 h 576262"/>
              <a:gd name="connsiteX19" fmla="*/ 629049 w 1572024"/>
              <a:gd name="connsiteY19" fmla="*/ 442912 h 576262"/>
              <a:gd name="connsiteX20" fmla="*/ 652862 w 1572024"/>
              <a:gd name="connsiteY20" fmla="*/ 433387 h 576262"/>
              <a:gd name="connsiteX21" fmla="*/ 738587 w 1572024"/>
              <a:gd name="connsiteY21" fmla="*/ 419100 h 576262"/>
              <a:gd name="connsiteX22" fmla="*/ 867174 w 1572024"/>
              <a:gd name="connsiteY22" fmla="*/ 414337 h 576262"/>
              <a:gd name="connsiteX23" fmla="*/ 967187 w 1572024"/>
              <a:gd name="connsiteY23" fmla="*/ 419100 h 576262"/>
              <a:gd name="connsiteX24" fmla="*/ 1010049 w 1572024"/>
              <a:gd name="connsiteY24" fmla="*/ 433387 h 576262"/>
              <a:gd name="connsiteX25" fmla="*/ 1024337 w 1572024"/>
              <a:gd name="connsiteY25" fmla="*/ 438150 h 576262"/>
              <a:gd name="connsiteX26" fmla="*/ 1057674 w 1572024"/>
              <a:gd name="connsiteY26" fmla="*/ 457200 h 576262"/>
              <a:gd name="connsiteX27" fmla="*/ 1076724 w 1572024"/>
              <a:gd name="connsiteY27" fmla="*/ 461962 h 576262"/>
              <a:gd name="connsiteX28" fmla="*/ 1105299 w 1572024"/>
              <a:gd name="connsiteY28" fmla="*/ 476250 h 576262"/>
              <a:gd name="connsiteX29" fmla="*/ 1119587 w 1572024"/>
              <a:gd name="connsiteY29" fmla="*/ 481012 h 576262"/>
              <a:gd name="connsiteX30" fmla="*/ 1152924 w 1572024"/>
              <a:gd name="connsiteY30" fmla="*/ 495300 h 576262"/>
              <a:gd name="connsiteX31" fmla="*/ 1186262 w 1572024"/>
              <a:gd name="connsiteY31" fmla="*/ 514350 h 576262"/>
              <a:gd name="connsiteX32" fmla="*/ 1214837 w 1572024"/>
              <a:gd name="connsiteY32" fmla="*/ 533400 h 576262"/>
              <a:gd name="connsiteX33" fmla="*/ 1267224 w 1572024"/>
              <a:gd name="connsiteY33" fmla="*/ 547687 h 576262"/>
              <a:gd name="connsiteX34" fmla="*/ 1376762 w 1572024"/>
              <a:gd name="connsiteY34" fmla="*/ 538162 h 576262"/>
              <a:gd name="connsiteX35" fmla="*/ 1429149 w 1572024"/>
              <a:gd name="connsiteY35" fmla="*/ 533400 h 576262"/>
              <a:gd name="connsiteX36" fmla="*/ 1476774 w 1572024"/>
              <a:gd name="connsiteY36" fmla="*/ 519112 h 576262"/>
              <a:gd name="connsiteX37" fmla="*/ 1491062 w 1572024"/>
              <a:gd name="connsiteY37" fmla="*/ 504825 h 576262"/>
              <a:gd name="connsiteX38" fmla="*/ 1529162 w 1572024"/>
              <a:gd name="connsiteY38" fmla="*/ 457200 h 576262"/>
              <a:gd name="connsiteX39" fmla="*/ 1552974 w 1572024"/>
              <a:gd name="connsiteY39" fmla="*/ 419100 h 576262"/>
              <a:gd name="connsiteX40" fmla="*/ 1562499 w 1572024"/>
              <a:gd name="connsiteY40" fmla="*/ 390525 h 576262"/>
              <a:gd name="connsiteX41" fmla="*/ 1567262 w 1572024"/>
              <a:gd name="connsiteY41" fmla="*/ 357187 h 576262"/>
              <a:gd name="connsiteX42" fmla="*/ 1572024 w 1572024"/>
              <a:gd name="connsiteY42" fmla="*/ 333375 h 576262"/>
              <a:gd name="connsiteX43" fmla="*/ 1567262 w 1572024"/>
              <a:gd name="connsiteY43" fmla="*/ 300037 h 576262"/>
              <a:gd name="connsiteX44" fmla="*/ 1552974 w 1572024"/>
              <a:gd name="connsiteY44" fmla="*/ 276225 h 576262"/>
              <a:gd name="connsiteX45" fmla="*/ 1543449 w 1572024"/>
              <a:gd name="connsiteY45" fmla="*/ 257175 h 576262"/>
              <a:gd name="connsiteX46" fmla="*/ 1467249 w 1572024"/>
              <a:gd name="connsiteY46" fmla="*/ 180975 h 576262"/>
              <a:gd name="connsiteX47" fmla="*/ 1443437 w 1572024"/>
              <a:gd name="connsiteY47" fmla="*/ 161925 h 576262"/>
              <a:gd name="connsiteX48" fmla="*/ 1386287 w 1572024"/>
              <a:gd name="connsiteY48" fmla="*/ 119062 h 576262"/>
              <a:gd name="connsiteX49" fmla="*/ 1352949 w 1572024"/>
              <a:gd name="connsiteY49" fmla="*/ 104775 h 576262"/>
              <a:gd name="connsiteX50" fmla="*/ 1324374 w 1572024"/>
              <a:gd name="connsiteY50" fmla="*/ 90487 h 576262"/>
              <a:gd name="connsiteX51" fmla="*/ 1267224 w 1572024"/>
              <a:gd name="connsiteY51" fmla="*/ 76200 h 576262"/>
              <a:gd name="connsiteX52" fmla="*/ 1243412 w 1572024"/>
              <a:gd name="connsiteY52" fmla="*/ 66675 h 576262"/>
              <a:gd name="connsiteX53" fmla="*/ 1210074 w 1572024"/>
              <a:gd name="connsiteY53" fmla="*/ 57150 h 576262"/>
              <a:gd name="connsiteX54" fmla="*/ 1157687 w 1572024"/>
              <a:gd name="connsiteY54" fmla="*/ 33337 h 576262"/>
              <a:gd name="connsiteX55" fmla="*/ 1114824 w 1572024"/>
              <a:gd name="connsiteY55" fmla="*/ 23812 h 576262"/>
              <a:gd name="connsiteX56" fmla="*/ 1100537 w 1572024"/>
              <a:gd name="connsiteY56" fmla="*/ 19050 h 576262"/>
              <a:gd name="connsiteX57" fmla="*/ 1067199 w 1572024"/>
              <a:gd name="connsiteY57" fmla="*/ 14287 h 576262"/>
              <a:gd name="connsiteX58" fmla="*/ 967187 w 1572024"/>
              <a:gd name="connsiteY58" fmla="*/ 0 h 576262"/>
              <a:gd name="connsiteX59" fmla="*/ 810024 w 1572024"/>
              <a:gd name="connsiteY59" fmla="*/ 4762 h 576262"/>
              <a:gd name="connsiteX60" fmla="*/ 738587 w 1572024"/>
              <a:gd name="connsiteY60" fmla="*/ 14287 h 576262"/>
              <a:gd name="connsiteX61" fmla="*/ 710012 w 1572024"/>
              <a:gd name="connsiteY61" fmla="*/ 19050 h 576262"/>
              <a:gd name="connsiteX62" fmla="*/ 633812 w 1572024"/>
              <a:gd name="connsiteY62" fmla="*/ 23812 h 576262"/>
              <a:gd name="connsiteX63" fmla="*/ 109937 w 1572024"/>
              <a:gd name="connsiteY63" fmla="*/ 28575 h 576262"/>
              <a:gd name="connsiteX64" fmla="*/ 21831 w 1572024"/>
              <a:gd name="connsiteY64" fmla="*/ 42862 h 576262"/>
              <a:gd name="connsiteX0" fmla="*/ 19741 w 1572315"/>
              <a:gd name="connsiteY0" fmla="*/ 71437 h 576262"/>
              <a:gd name="connsiteX1" fmla="*/ 690 w 1572315"/>
              <a:gd name="connsiteY1" fmla="*/ 228600 h 576262"/>
              <a:gd name="connsiteX2" fmla="*/ 34028 w 1572315"/>
              <a:gd name="connsiteY2" fmla="*/ 304800 h 576262"/>
              <a:gd name="connsiteX3" fmla="*/ 62603 w 1572315"/>
              <a:gd name="connsiteY3" fmla="*/ 347662 h 576262"/>
              <a:gd name="connsiteX4" fmla="*/ 76890 w 1572315"/>
              <a:gd name="connsiteY4" fmla="*/ 371475 h 576262"/>
              <a:gd name="connsiteX5" fmla="*/ 124515 w 1572315"/>
              <a:gd name="connsiteY5" fmla="*/ 419100 h 576262"/>
              <a:gd name="connsiteX6" fmla="*/ 134040 w 1572315"/>
              <a:gd name="connsiteY6" fmla="*/ 433387 h 576262"/>
              <a:gd name="connsiteX7" fmla="*/ 172140 w 1572315"/>
              <a:gd name="connsiteY7" fmla="*/ 466725 h 576262"/>
              <a:gd name="connsiteX8" fmla="*/ 195953 w 1572315"/>
              <a:gd name="connsiteY8" fmla="*/ 490537 h 576262"/>
              <a:gd name="connsiteX9" fmla="*/ 219765 w 1572315"/>
              <a:gd name="connsiteY9" fmla="*/ 509587 h 576262"/>
              <a:gd name="connsiteX10" fmla="*/ 276915 w 1572315"/>
              <a:gd name="connsiteY10" fmla="*/ 561975 h 576262"/>
              <a:gd name="connsiteX11" fmla="*/ 291203 w 1572315"/>
              <a:gd name="connsiteY11" fmla="*/ 566737 h 576262"/>
              <a:gd name="connsiteX12" fmla="*/ 362640 w 1572315"/>
              <a:gd name="connsiteY12" fmla="*/ 576262 h 576262"/>
              <a:gd name="connsiteX13" fmla="*/ 438840 w 1572315"/>
              <a:gd name="connsiteY13" fmla="*/ 552450 h 576262"/>
              <a:gd name="connsiteX14" fmla="*/ 476940 w 1572315"/>
              <a:gd name="connsiteY14" fmla="*/ 523875 h 576262"/>
              <a:gd name="connsiteX15" fmla="*/ 495990 w 1572315"/>
              <a:gd name="connsiteY15" fmla="*/ 514350 h 576262"/>
              <a:gd name="connsiteX16" fmla="*/ 538853 w 1572315"/>
              <a:gd name="connsiteY16" fmla="*/ 485775 h 576262"/>
              <a:gd name="connsiteX17" fmla="*/ 567428 w 1572315"/>
              <a:gd name="connsiteY17" fmla="*/ 476250 h 576262"/>
              <a:gd name="connsiteX18" fmla="*/ 615053 w 1572315"/>
              <a:gd name="connsiteY18" fmla="*/ 452437 h 576262"/>
              <a:gd name="connsiteX19" fmla="*/ 629340 w 1572315"/>
              <a:gd name="connsiteY19" fmla="*/ 442912 h 576262"/>
              <a:gd name="connsiteX20" fmla="*/ 653153 w 1572315"/>
              <a:gd name="connsiteY20" fmla="*/ 433387 h 576262"/>
              <a:gd name="connsiteX21" fmla="*/ 738878 w 1572315"/>
              <a:gd name="connsiteY21" fmla="*/ 419100 h 576262"/>
              <a:gd name="connsiteX22" fmla="*/ 867465 w 1572315"/>
              <a:gd name="connsiteY22" fmla="*/ 414337 h 576262"/>
              <a:gd name="connsiteX23" fmla="*/ 967478 w 1572315"/>
              <a:gd name="connsiteY23" fmla="*/ 419100 h 576262"/>
              <a:gd name="connsiteX24" fmla="*/ 1010340 w 1572315"/>
              <a:gd name="connsiteY24" fmla="*/ 433387 h 576262"/>
              <a:gd name="connsiteX25" fmla="*/ 1024628 w 1572315"/>
              <a:gd name="connsiteY25" fmla="*/ 438150 h 576262"/>
              <a:gd name="connsiteX26" fmla="*/ 1057965 w 1572315"/>
              <a:gd name="connsiteY26" fmla="*/ 457200 h 576262"/>
              <a:gd name="connsiteX27" fmla="*/ 1077015 w 1572315"/>
              <a:gd name="connsiteY27" fmla="*/ 461962 h 576262"/>
              <a:gd name="connsiteX28" fmla="*/ 1105590 w 1572315"/>
              <a:gd name="connsiteY28" fmla="*/ 476250 h 576262"/>
              <a:gd name="connsiteX29" fmla="*/ 1119878 w 1572315"/>
              <a:gd name="connsiteY29" fmla="*/ 481012 h 576262"/>
              <a:gd name="connsiteX30" fmla="*/ 1153215 w 1572315"/>
              <a:gd name="connsiteY30" fmla="*/ 495300 h 576262"/>
              <a:gd name="connsiteX31" fmla="*/ 1186553 w 1572315"/>
              <a:gd name="connsiteY31" fmla="*/ 514350 h 576262"/>
              <a:gd name="connsiteX32" fmla="*/ 1215128 w 1572315"/>
              <a:gd name="connsiteY32" fmla="*/ 533400 h 576262"/>
              <a:gd name="connsiteX33" fmla="*/ 1267515 w 1572315"/>
              <a:gd name="connsiteY33" fmla="*/ 547687 h 576262"/>
              <a:gd name="connsiteX34" fmla="*/ 1377053 w 1572315"/>
              <a:gd name="connsiteY34" fmla="*/ 538162 h 576262"/>
              <a:gd name="connsiteX35" fmla="*/ 1429440 w 1572315"/>
              <a:gd name="connsiteY35" fmla="*/ 533400 h 576262"/>
              <a:gd name="connsiteX36" fmla="*/ 1477065 w 1572315"/>
              <a:gd name="connsiteY36" fmla="*/ 519112 h 576262"/>
              <a:gd name="connsiteX37" fmla="*/ 1491353 w 1572315"/>
              <a:gd name="connsiteY37" fmla="*/ 504825 h 576262"/>
              <a:gd name="connsiteX38" fmla="*/ 1529453 w 1572315"/>
              <a:gd name="connsiteY38" fmla="*/ 457200 h 576262"/>
              <a:gd name="connsiteX39" fmla="*/ 1553265 w 1572315"/>
              <a:gd name="connsiteY39" fmla="*/ 419100 h 576262"/>
              <a:gd name="connsiteX40" fmla="*/ 1562790 w 1572315"/>
              <a:gd name="connsiteY40" fmla="*/ 390525 h 576262"/>
              <a:gd name="connsiteX41" fmla="*/ 1567553 w 1572315"/>
              <a:gd name="connsiteY41" fmla="*/ 357187 h 576262"/>
              <a:gd name="connsiteX42" fmla="*/ 1572315 w 1572315"/>
              <a:gd name="connsiteY42" fmla="*/ 333375 h 576262"/>
              <a:gd name="connsiteX43" fmla="*/ 1567553 w 1572315"/>
              <a:gd name="connsiteY43" fmla="*/ 300037 h 576262"/>
              <a:gd name="connsiteX44" fmla="*/ 1553265 w 1572315"/>
              <a:gd name="connsiteY44" fmla="*/ 276225 h 576262"/>
              <a:gd name="connsiteX45" fmla="*/ 1543740 w 1572315"/>
              <a:gd name="connsiteY45" fmla="*/ 257175 h 576262"/>
              <a:gd name="connsiteX46" fmla="*/ 1467540 w 1572315"/>
              <a:gd name="connsiteY46" fmla="*/ 180975 h 576262"/>
              <a:gd name="connsiteX47" fmla="*/ 1443728 w 1572315"/>
              <a:gd name="connsiteY47" fmla="*/ 161925 h 576262"/>
              <a:gd name="connsiteX48" fmla="*/ 1386578 w 1572315"/>
              <a:gd name="connsiteY48" fmla="*/ 119062 h 576262"/>
              <a:gd name="connsiteX49" fmla="*/ 1353240 w 1572315"/>
              <a:gd name="connsiteY49" fmla="*/ 104775 h 576262"/>
              <a:gd name="connsiteX50" fmla="*/ 1324665 w 1572315"/>
              <a:gd name="connsiteY50" fmla="*/ 90487 h 576262"/>
              <a:gd name="connsiteX51" fmla="*/ 1267515 w 1572315"/>
              <a:gd name="connsiteY51" fmla="*/ 76200 h 576262"/>
              <a:gd name="connsiteX52" fmla="*/ 1243703 w 1572315"/>
              <a:gd name="connsiteY52" fmla="*/ 66675 h 576262"/>
              <a:gd name="connsiteX53" fmla="*/ 1210365 w 1572315"/>
              <a:gd name="connsiteY53" fmla="*/ 57150 h 576262"/>
              <a:gd name="connsiteX54" fmla="*/ 1157978 w 1572315"/>
              <a:gd name="connsiteY54" fmla="*/ 33337 h 576262"/>
              <a:gd name="connsiteX55" fmla="*/ 1115115 w 1572315"/>
              <a:gd name="connsiteY55" fmla="*/ 23812 h 576262"/>
              <a:gd name="connsiteX56" fmla="*/ 1100828 w 1572315"/>
              <a:gd name="connsiteY56" fmla="*/ 19050 h 576262"/>
              <a:gd name="connsiteX57" fmla="*/ 1067490 w 1572315"/>
              <a:gd name="connsiteY57" fmla="*/ 14287 h 576262"/>
              <a:gd name="connsiteX58" fmla="*/ 967478 w 1572315"/>
              <a:gd name="connsiteY58" fmla="*/ 0 h 576262"/>
              <a:gd name="connsiteX59" fmla="*/ 810315 w 1572315"/>
              <a:gd name="connsiteY59" fmla="*/ 4762 h 576262"/>
              <a:gd name="connsiteX60" fmla="*/ 738878 w 1572315"/>
              <a:gd name="connsiteY60" fmla="*/ 14287 h 576262"/>
              <a:gd name="connsiteX61" fmla="*/ 710303 w 1572315"/>
              <a:gd name="connsiteY61" fmla="*/ 19050 h 576262"/>
              <a:gd name="connsiteX62" fmla="*/ 634103 w 1572315"/>
              <a:gd name="connsiteY62" fmla="*/ 23812 h 576262"/>
              <a:gd name="connsiteX63" fmla="*/ 110228 w 1572315"/>
              <a:gd name="connsiteY63" fmla="*/ 28575 h 576262"/>
              <a:gd name="connsiteX64" fmla="*/ 19741 w 1572315"/>
              <a:gd name="connsiteY64" fmla="*/ 71437 h 576262"/>
              <a:gd name="connsiteX0" fmla="*/ 19741 w 1572315"/>
              <a:gd name="connsiteY0" fmla="*/ 66675 h 571500"/>
              <a:gd name="connsiteX1" fmla="*/ 690 w 1572315"/>
              <a:gd name="connsiteY1" fmla="*/ 223838 h 571500"/>
              <a:gd name="connsiteX2" fmla="*/ 34028 w 1572315"/>
              <a:gd name="connsiteY2" fmla="*/ 300038 h 571500"/>
              <a:gd name="connsiteX3" fmla="*/ 62603 w 1572315"/>
              <a:gd name="connsiteY3" fmla="*/ 342900 h 571500"/>
              <a:gd name="connsiteX4" fmla="*/ 76890 w 1572315"/>
              <a:gd name="connsiteY4" fmla="*/ 366713 h 571500"/>
              <a:gd name="connsiteX5" fmla="*/ 124515 w 1572315"/>
              <a:gd name="connsiteY5" fmla="*/ 414338 h 571500"/>
              <a:gd name="connsiteX6" fmla="*/ 134040 w 1572315"/>
              <a:gd name="connsiteY6" fmla="*/ 428625 h 571500"/>
              <a:gd name="connsiteX7" fmla="*/ 172140 w 1572315"/>
              <a:gd name="connsiteY7" fmla="*/ 461963 h 571500"/>
              <a:gd name="connsiteX8" fmla="*/ 195953 w 1572315"/>
              <a:gd name="connsiteY8" fmla="*/ 485775 h 571500"/>
              <a:gd name="connsiteX9" fmla="*/ 219765 w 1572315"/>
              <a:gd name="connsiteY9" fmla="*/ 504825 h 571500"/>
              <a:gd name="connsiteX10" fmla="*/ 276915 w 1572315"/>
              <a:gd name="connsiteY10" fmla="*/ 557213 h 571500"/>
              <a:gd name="connsiteX11" fmla="*/ 291203 w 1572315"/>
              <a:gd name="connsiteY11" fmla="*/ 561975 h 571500"/>
              <a:gd name="connsiteX12" fmla="*/ 362640 w 1572315"/>
              <a:gd name="connsiteY12" fmla="*/ 571500 h 571500"/>
              <a:gd name="connsiteX13" fmla="*/ 438840 w 1572315"/>
              <a:gd name="connsiteY13" fmla="*/ 547688 h 571500"/>
              <a:gd name="connsiteX14" fmla="*/ 476940 w 1572315"/>
              <a:gd name="connsiteY14" fmla="*/ 519113 h 571500"/>
              <a:gd name="connsiteX15" fmla="*/ 495990 w 1572315"/>
              <a:gd name="connsiteY15" fmla="*/ 509588 h 571500"/>
              <a:gd name="connsiteX16" fmla="*/ 538853 w 1572315"/>
              <a:gd name="connsiteY16" fmla="*/ 481013 h 571500"/>
              <a:gd name="connsiteX17" fmla="*/ 567428 w 1572315"/>
              <a:gd name="connsiteY17" fmla="*/ 471488 h 571500"/>
              <a:gd name="connsiteX18" fmla="*/ 615053 w 1572315"/>
              <a:gd name="connsiteY18" fmla="*/ 447675 h 571500"/>
              <a:gd name="connsiteX19" fmla="*/ 629340 w 1572315"/>
              <a:gd name="connsiteY19" fmla="*/ 438150 h 571500"/>
              <a:gd name="connsiteX20" fmla="*/ 653153 w 1572315"/>
              <a:gd name="connsiteY20" fmla="*/ 428625 h 571500"/>
              <a:gd name="connsiteX21" fmla="*/ 738878 w 1572315"/>
              <a:gd name="connsiteY21" fmla="*/ 414338 h 571500"/>
              <a:gd name="connsiteX22" fmla="*/ 867465 w 1572315"/>
              <a:gd name="connsiteY22" fmla="*/ 409575 h 571500"/>
              <a:gd name="connsiteX23" fmla="*/ 967478 w 1572315"/>
              <a:gd name="connsiteY23" fmla="*/ 414338 h 571500"/>
              <a:gd name="connsiteX24" fmla="*/ 1010340 w 1572315"/>
              <a:gd name="connsiteY24" fmla="*/ 428625 h 571500"/>
              <a:gd name="connsiteX25" fmla="*/ 1024628 w 1572315"/>
              <a:gd name="connsiteY25" fmla="*/ 433388 h 571500"/>
              <a:gd name="connsiteX26" fmla="*/ 1057965 w 1572315"/>
              <a:gd name="connsiteY26" fmla="*/ 452438 h 571500"/>
              <a:gd name="connsiteX27" fmla="*/ 1077015 w 1572315"/>
              <a:gd name="connsiteY27" fmla="*/ 457200 h 571500"/>
              <a:gd name="connsiteX28" fmla="*/ 1105590 w 1572315"/>
              <a:gd name="connsiteY28" fmla="*/ 471488 h 571500"/>
              <a:gd name="connsiteX29" fmla="*/ 1119878 w 1572315"/>
              <a:gd name="connsiteY29" fmla="*/ 476250 h 571500"/>
              <a:gd name="connsiteX30" fmla="*/ 1153215 w 1572315"/>
              <a:gd name="connsiteY30" fmla="*/ 490538 h 571500"/>
              <a:gd name="connsiteX31" fmla="*/ 1186553 w 1572315"/>
              <a:gd name="connsiteY31" fmla="*/ 509588 h 571500"/>
              <a:gd name="connsiteX32" fmla="*/ 1215128 w 1572315"/>
              <a:gd name="connsiteY32" fmla="*/ 528638 h 571500"/>
              <a:gd name="connsiteX33" fmla="*/ 1267515 w 1572315"/>
              <a:gd name="connsiteY33" fmla="*/ 542925 h 571500"/>
              <a:gd name="connsiteX34" fmla="*/ 1377053 w 1572315"/>
              <a:gd name="connsiteY34" fmla="*/ 533400 h 571500"/>
              <a:gd name="connsiteX35" fmla="*/ 1429440 w 1572315"/>
              <a:gd name="connsiteY35" fmla="*/ 528638 h 571500"/>
              <a:gd name="connsiteX36" fmla="*/ 1477065 w 1572315"/>
              <a:gd name="connsiteY36" fmla="*/ 514350 h 571500"/>
              <a:gd name="connsiteX37" fmla="*/ 1491353 w 1572315"/>
              <a:gd name="connsiteY37" fmla="*/ 500063 h 571500"/>
              <a:gd name="connsiteX38" fmla="*/ 1529453 w 1572315"/>
              <a:gd name="connsiteY38" fmla="*/ 452438 h 571500"/>
              <a:gd name="connsiteX39" fmla="*/ 1553265 w 1572315"/>
              <a:gd name="connsiteY39" fmla="*/ 414338 h 571500"/>
              <a:gd name="connsiteX40" fmla="*/ 1562790 w 1572315"/>
              <a:gd name="connsiteY40" fmla="*/ 385763 h 571500"/>
              <a:gd name="connsiteX41" fmla="*/ 1567553 w 1572315"/>
              <a:gd name="connsiteY41" fmla="*/ 352425 h 571500"/>
              <a:gd name="connsiteX42" fmla="*/ 1572315 w 1572315"/>
              <a:gd name="connsiteY42" fmla="*/ 328613 h 571500"/>
              <a:gd name="connsiteX43" fmla="*/ 1567553 w 1572315"/>
              <a:gd name="connsiteY43" fmla="*/ 295275 h 571500"/>
              <a:gd name="connsiteX44" fmla="*/ 1553265 w 1572315"/>
              <a:gd name="connsiteY44" fmla="*/ 271463 h 571500"/>
              <a:gd name="connsiteX45" fmla="*/ 1543740 w 1572315"/>
              <a:gd name="connsiteY45" fmla="*/ 252413 h 571500"/>
              <a:gd name="connsiteX46" fmla="*/ 1467540 w 1572315"/>
              <a:gd name="connsiteY46" fmla="*/ 176213 h 571500"/>
              <a:gd name="connsiteX47" fmla="*/ 1443728 w 1572315"/>
              <a:gd name="connsiteY47" fmla="*/ 157163 h 571500"/>
              <a:gd name="connsiteX48" fmla="*/ 1386578 w 1572315"/>
              <a:gd name="connsiteY48" fmla="*/ 114300 h 571500"/>
              <a:gd name="connsiteX49" fmla="*/ 1353240 w 1572315"/>
              <a:gd name="connsiteY49" fmla="*/ 100013 h 571500"/>
              <a:gd name="connsiteX50" fmla="*/ 1324665 w 1572315"/>
              <a:gd name="connsiteY50" fmla="*/ 85725 h 571500"/>
              <a:gd name="connsiteX51" fmla="*/ 1267515 w 1572315"/>
              <a:gd name="connsiteY51" fmla="*/ 71438 h 571500"/>
              <a:gd name="connsiteX52" fmla="*/ 1243703 w 1572315"/>
              <a:gd name="connsiteY52" fmla="*/ 61913 h 571500"/>
              <a:gd name="connsiteX53" fmla="*/ 1210365 w 1572315"/>
              <a:gd name="connsiteY53" fmla="*/ 52388 h 571500"/>
              <a:gd name="connsiteX54" fmla="*/ 1157978 w 1572315"/>
              <a:gd name="connsiteY54" fmla="*/ 28575 h 571500"/>
              <a:gd name="connsiteX55" fmla="*/ 1115115 w 1572315"/>
              <a:gd name="connsiteY55" fmla="*/ 19050 h 571500"/>
              <a:gd name="connsiteX56" fmla="*/ 1100828 w 1572315"/>
              <a:gd name="connsiteY56" fmla="*/ 14288 h 571500"/>
              <a:gd name="connsiteX57" fmla="*/ 1067490 w 1572315"/>
              <a:gd name="connsiteY57" fmla="*/ 9525 h 571500"/>
              <a:gd name="connsiteX58" fmla="*/ 972240 w 1572315"/>
              <a:gd name="connsiteY58" fmla="*/ 7144 h 571500"/>
              <a:gd name="connsiteX59" fmla="*/ 810315 w 1572315"/>
              <a:gd name="connsiteY59" fmla="*/ 0 h 571500"/>
              <a:gd name="connsiteX60" fmla="*/ 738878 w 1572315"/>
              <a:gd name="connsiteY60" fmla="*/ 9525 h 571500"/>
              <a:gd name="connsiteX61" fmla="*/ 710303 w 1572315"/>
              <a:gd name="connsiteY61" fmla="*/ 14288 h 571500"/>
              <a:gd name="connsiteX62" fmla="*/ 634103 w 1572315"/>
              <a:gd name="connsiteY62" fmla="*/ 19050 h 571500"/>
              <a:gd name="connsiteX63" fmla="*/ 110228 w 1572315"/>
              <a:gd name="connsiteY63" fmla="*/ 23813 h 571500"/>
              <a:gd name="connsiteX64" fmla="*/ 19741 w 1572315"/>
              <a:gd name="connsiteY64" fmla="*/ 66675 h 571500"/>
              <a:gd name="connsiteX0" fmla="*/ 19741 w 1572315"/>
              <a:gd name="connsiteY0" fmla="*/ 59531 h 564356"/>
              <a:gd name="connsiteX1" fmla="*/ 690 w 1572315"/>
              <a:gd name="connsiteY1" fmla="*/ 216694 h 564356"/>
              <a:gd name="connsiteX2" fmla="*/ 34028 w 1572315"/>
              <a:gd name="connsiteY2" fmla="*/ 292894 h 564356"/>
              <a:gd name="connsiteX3" fmla="*/ 62603 w 1572315"/>
              <a:gd name="connsiteY3" fmla="*/ 335756 h 564356"/>
              <a:gd name="connsiteX4" fmla="*/ 76890 w 1572315"/>
              <a:gd name="connsiteY4" fmla="*/ 359569 h 564356"/>
              <a:gd name="connsiteX5" fmla="*/ 124515 w 1572315"/>
              <a:gd name="connsiteY5" fmla="*/ 407194 h 564356"/>
              <a:gd name="connsiteX6" fmla="*/ 134040 w 1572315"/>
              <a:gd name="connsiteY6" fmla="*/ 421481 h 564356"/>
              <a:gd name="connsiteX7" fmla="*/ 172140 w 1572315"/>
              <a:gd name="connsiteY7" fmla="*/ 454819 h 564356"/>
              <a:gd name="connsiteX8" fmla="*/ 195953 w 1572315"/>
              <a:gd name="connsiteY8" fmla="*/ 478631 h 564356"/>
              <a:gd name="connsiteX9" fmla="*/ 219765 w 1572315"/>
              <a:gd name="connsiteY9" fmla="*/ 497681 h 564356"/>
              <a:gd name="connsiteX10" fmla="*/ 276915 w 1572315"/>
              <a:gd name="connsiteY10" fmla="*/ 550069 h 564356"/>
              <a:gd name="connsiteX11" fmla="*/ 291203 w 1572315"/>
              <a:gd name="connsiteY11" fmla="*/ 554831 h 564356"/>
              <a:gd name="connsiteX12" fmla="*/ 362640 w 1572315"/>
              <a:gd name="connsiteY12" fmla="*/ 564356 h 564356"/>
              <a:gd name="connsiteX13" fmla="*/ 438840 w 1572315"/>
              <a:gd name="connsiteY13" fmla="*/ 540544 h 564356"/>
              <a:gd name="connsiteX14" fmla="*/ 476940 w 1572315"/>
              <a:gd name="connsiteY14" fmla="*/ 511969 h 564356"/>
              <a:gd name="connsiteX15" fmla="*/ 495990 w 1572315"/>
              <a:gd name="connsiteY15" fmla="*/ 502444 h 564356"/>
              <a:gd name="connsiteX16" fmla="*/ 538853 w 1572315"/>
              <a:gd name="connsiteY16" fmla="*/ 473869 h 564356"/>
              <a:gd name="connsiteX17" fmla="*/ 567428 w 1572315"/>
              <a:gd name="connsiteY17" fmla="*/ 464344 h 564356"/>
              <a:gd name="connsiteX18" fmla="*/ 615053 w 1572315"/>
              <a:gd name="connsiteY18" fmla="*/ 440531 h 564356"/>
              <a:gd name="connsiteX19" fmla="*/ 629340 w 1572315"/>
              <a:gd name="connsiteY19" fmla="*/ 431006 h 564356"/>
              <a:gd name="connsiteX20" fmla="*/ 653153 w 1572315"/>
              <a:gd name="connsiteY20" fmla="*/ 421481 h 564356"/>
              <a:gd name="connsiteX21" fmla="*/ 738878 w 1572315"/>
              <a:gd name="connsiteY21" fmla="*/ 407194 h 564356"/>
              <a:gd name="connsiteX22" fmla="*/ 867465 w 1572315"/>
              <a:gd name="connsiteY22" fmla="*/ 402431 h 564356"/>
              <a:gd name="connsiteX23" fmla="*/ 967478 w 1572315"/>
              <a:gd name="connsiteY23" fmla="*/ 407194 h 564356"/>
              <a:gd name="connsiteX24" fmla="*/ 1010340 w 1572315"/>
              <a:gd name="connsiteY24" fmla="*/ 421481 h 564356"/>
              <a:gd name="connsiteX25" fmla="*/ 1024628 w 1572315"/>
              <a:gd name="connsiteY25" fmla="*/ 426244 h 564356"/>
              <a:gd name="connsiteX26" fmla="*/ 1057965 w 1572315"/>
              <a:gd name="connsiteY26" fmla="*/ 445294 h 564356"/>
              <a:gd name="connsiteX27" fmla="*/ 1077015 w 1572315"/>
              <a:gd name="connsiteY27" fmla="*/ 450056 h 564356"/>
              <a:gd name="connsiteX28" fmla="*/ 1105590 w 1572315"/>
              <a:gd name="connsiteY28" fmla="*/ 464344 h 564356"/>
              <a:gd name="connsiteX29" fmla="*/ 1119878 w 1572315"/>
              <a:gd name="connsiteY29" fmla="*/ 469106 h 564356"/>
              <a:gd name="connsiteX30" fmla="*/ 1153215 w 1572315"/>
              <a:gd name="connsiteY30" fmla="*/ 483394 h 564356"/>
              <a:gd name="connsiteX31" fmla="*/ 1186553 w 1572315"/>
              <a:gd name="connsiteY31" fmla="*/ 502444 h 564356"/>
              <a:gd name="connsiteX32" fmla="*/ 1215128 w 1572315"/>
              <a:gd name="connsiteY32" fmla="*/ 521494 h 564356"/>
              <a:gd name="connsiteX33" fmla="*/ 1267515 w 1572315"/>
              <a:gd name="connsiteY33" fmla="*/ 535781 h 564356"/>
              <a:gd name="connsiteX34" fmla="*/ 1377053 w 1572315"/>
              <a:gd name="connsiteY34" fmla="*/ 526256 h 564356"/>
              <a:gd name="connsiteX35" fmla="*/ 1429440 w 1572315"/>
              <a:gd name="connsiteY35" fmla="*/ 521494 h 564356"/>
              <a:gd name="connsiteX36" fmla="*/ 1477065 w 1572315"/>
              <a:gd name="connsiteY36" fmla="*/ 507206 h 564356"/>
              <a:gd name="connsiteX37" fmla="*/ 1491353 w 1572315"/>
              <a:gd name="connsiteY37" fmla="*/ 492919 h 564356"/>
              <a:gd name="connsiteX38" fmla="*/ 1529453 w 1572315"/>
              <a:gd name="connsiteY38" fmla="*/ 445294 h 564356"/>
              <a:gd name="connsiteX39" fmla="*/ 1553265 w 1572315"/>
              <a:gd name="connsiteY39" fmla="*/ 407194 h 564356"/>
              <a:gd name="connsiteX40" fmla="*/ 1562790 w 1572315"/>
              <a:gd name="connsiteY40" fmla="*/ 378619 h 564356"/>
              <a:gd name="connsiteX41" fmla="*/ 1567553 w 1572315"/>
              <a:gd name="connsiteY41" fmla="*/ 345281 h 564356"/>
              <a:gd name="connsiteX42" fmla="*/ 1572315 w 1572315"/>
              <a:gd name="connsiteY42" fmla="*/ 321469 h 564356"/>
              <a:gd name="connsiteX43" fmla="*/ 1567553 w 1572315"/>
              <a:gd name="connsiteY43" fmla="*/ 288131 h 564356"/>
              <a:gd name="connsiteX44" fmla="*/ 1553265 w 1572315"/>
              <a:gd name="connsiteY44" fmla="*/ 264319 h 564356"/>
              <a:gd name="connsiteX45" fmla="*/ 1543740 w 1572315"/>
              <a:gd name="connsiteY45" fmla="*/ 245269 h 564356"/>
              <a:gd name="connsiteX46" fmla="*/ 1467540 w 1572315"/>
              <a:gd name="connsiteY46" fmla="*/ 169069 h 564356"/>
              <a:gd name="connsiteX47" fmla="*/ 1443728 w 1572315"/>
              <a:gd name="connsiteY47" fmla="*/ 150019 h 564356"/>
              <a:gd name="connsiteX48" fmla="*/ 1386578 w 1572315"/>
              <a:gd name="connsiteY48" fmla="*/ 107156 h 564356"/>
              <a:gd name="connsiteX49" fmla="*/ 1353240 w 1572315"/>
              <a:gd name="connsiteY49" fmla="*/ 92869 h 564356"/>
              <a:gd name="connsiteX50" fmla="*/ 1324665 w 1572315"/>
              <a:gd name="connsiteY50" fmla="*/ 78581 h 564356"/>
              <a:gd name="connsiteX51" fmla="*/ 1267515 w 1572315"/>
              <a:gd name="connsiteY51" fmla="*/ 64294 h 564356"/>
              <a:gd name="connsiteX52" fmla="*/ 1243703 w 1572315"/>
              <a:gd name="connsiteY52" fmla="*/ 54769 h 564356"/>
              <a:gd name="connsiteX53" fmla="*/ 1210365 w 1572315"/>
              <a:gd name="connsiteY53" fmla="*/ 45244 h 564356"/>
              <a:gd name="connsiteX54" fmla="*/ 1157978 w 1572315"/>
              <a:gd name="connsiteY54" fmla="*/ 21431 h 564356"/>
              <a:gd name="connsiteX55" fmla="*/ 1115115 w 1572315"/>
              <a:gd name="connsiteY55" fmla="*/ 11906 h 564356"/>
              <a:gd name="connsiteX56" fmla="*/ 1100828 w 1572315"/>
              <a:gd name="connsiteY56" fmla="*/ 7144 h 564356"/>
              <a:gd name="connsiteX57" fmla="*/ 1067490 w 1572315"/>
              <a:gd name="connsiteY57" fmla="*/ 2381 h 564356"/>
              <a:gd name="connsiteX58" fmla="*/ 972240 w 1572315"/>
              <a:gd name="connsiteY58" fmla="*/ 0 h 564356"/>
              <a:gd name="connsiteX59" fmla="*/ 810315 w 1572315"/>
              <a:gd name="connsiteY59" fmla="*/ 9525 h 564356"/>
              <a:gd name="connsiteX60" fmla="*/ 738878 w 1572315"/>
              <a:gd name="connsiteY60" fmla="*/ 2381 h 564356"/>
              <a:gd name="connsiteX61" fmla="*/ 710303 w 1572315"/>
              <a:gd name="connsiteY61" fmla="*/ 7144 h 564356"/>
              <a:gd name="connsiteX62" fmla="*/ 634103 w 1572315"/>
              <a:gd name="connsiteY62" fmla="*/ 11906 h 564356"/>
              <a:gd name="connsiteX63" fmla="*/ 110228 w 1572315"/>
              <a:gd name="connsiteY63" fmla="*/ 16669 h 564356"/>
              <a:gd name="connsiteX64" fmla="*/ 19741 w 1572315"/>
              <a:gd name="connsiteY64" fmla="*/ 59531 h 564356"/>
              <a:gd name="connsiteX0" fmla="*/ 19741 w 1572315"/>
              <a:gd name="connsiteY0" fmla="*/ 59531 h 564356"/>
              <a:gd name="connsiteX1" fmla="*/ 690 w 1572315"/>
              <a:gd name="connsiteY1" fmla="*/ 216694 h 564356"/>
              <a:gd name="connsiteX2" fmla="*/ 34028 w 1572315"/>
              <a:gd name="connsiteY2" fmla="*/ 292894 h 564356"/>
              <a:gd name="connsiteX3" fmla="*/ 62603 w 1572315"/>
              <a:gd name="connsiteY3" fmla="*/ 335756 h 564356"/>
              <a:gd name="connsiteX4" fmla="*/ 76890 w 1572315"/>
              <a:gd name="connsiteY4" fmla="*/ 359569 h 564356"/>
              <a:gd name="connsiteX5" fmla="*/ 124515 w 1572315"/>
              <a:gd name="connsiteY5" fmla="*/ 407194 h 564356"/>
              <a:gd name="connsiteX6" fmla="*/ 134040 w 1572315"/>
              <a:gd name="connsiteY6" fmla="*/ 421481 h 564356"/>
              <a:gd name="connsiteX7" fmla="*/ 172140 w 1572315"/>
              <a:gd name="connsiteY7" fmla="*/ 454819 h 564356"/>
              <a:gd name="connsiteX8" fmla="*/ 195953 w 1572315"/>
              <a:gd name="connsiteY8" fmla="*/ 478631 h 564356"/>
              <a:gd name="connsiteX9" fmla="*/ 219765 w 1572315"/>
              <a:gd name="connsiteY9" fmla="*/ 497681 h 564356"/>
              <a:gd name="connsiteX10" fmla="*/ 276915 w 1572315"/>
              <a:gd name="connsiteY10" fmla="*/ 550069 h 564356"/>
              <a:gd name="connsiteX11" fmla="*/ 291203 w 1572315"/>
              <a:gd name="connsiteY11" fmla="*/ 554831 h 564356"/>
              <a:gd name="connsiteX12" fmla="*/ 362640 w 1572315"/>
              <a:gd name="connsiteY12" fmla="*/ 564356 h 564356"/>
              <a:gd name="connsiteX13" fmla="*/ 438840 w 1572315"/>
              <a:gd name="connsiteY13" fmla="*/ 540544 h 564356"/>
              <a:gd name="connsiteX14" fmla="*/ 476940 w 1572315"/>
              <a:gd name="connsiteY14" fmla="*/ 511969 h 564356"/>
              <a:gd name="connsiteX15" fmla="*/ 495990 w 1572315"/>
              <a:gd name="connsiteY15" fmla="*/ 502444 h 564356"/>
              <a:gd name="connsiteX16" fmla="*/ 538853 w 1572315"/>
              <a:gd name="connsiteY16" fmla="*/ 473869 h 564356"/>
              <a:gd name="connsiteX17" fmla="*/ 567428 w 1572315"/>
              <a:gd name="connsiteY17" fmla="*/ 464344 h 564356"/>
              <a:gd name="connsiteX18" fmla="*/ 615053 w 1572315"/>
              <a:gd name="connsiteY18" fmla="*/ 440531 h 564356"/>
              <a:gd name="connsiteX19" fmla="*/ 629340 w 1572315"/>
              <a:gd name="connsiteY19" fmla="*/ 431006 h 564356"/>
              <a:gd name="connsiteX20" fmla="*/ 653153 w 1572315"/>
              <a:gd name="connsiteY20" fmla="*/ 421481 h 564356"/>
              <a:gd name="connsiteX21" fmla="*/ 738878 w 1572315"/>
              <a:gd name="connsiteY21" fmla="*/ 407194 h 564356"/>
              <a:gd name="connsiteX22" fmla="*/ 867465 w 1572315"/>
              <a:gd name="connsiteY22" fmla="*/ 402431 h 564356"/>
              <a:gd name="connsiteX23" fmla="*/ 967478 w 1572315"/>
              <a:gd name="connsiteY23" fmla="*/ 407194 h 564356"/>
              <a:gd name="connsiteX24" fmla="*/ 1010340 w 1572315"/>
              <a:gd name="connsiteY24" fmla="*/ 421481 h 564356"/>
              <a:gd name="connsiteX25" fmla="*/ 1024628 w 1572315"/>
              <a:gd name="connsiteY25" fmla="*/ 426244 h 564356"/>
              <a:gd name="connsiteX26" fmla="*/ 1057965 w 1572315"/>
              <a:gd name="connsiteY26" fmla="*/ 445294 h 564356"/>
              <a:gd name="connsiteX27" fmla="*/ 1077015 w 1572315"/>
              <a:gd name="connsiteY27" fmla="*/ 450056 h 564356"/>
              <a:gd name="connsiteX28" fmla="*/ 1105590 w 1572315"/>
              <a:gd name="connsiteY28" fmla="*/ 464344 h 564356"/>
              <a:gd name="connsiteX29" fmla="*/ 1119878 w 1572315"/>
              <a:gd name="connsiteY29" fmla="*/ 469106 h 564356"/>
              <a:gd name="connsiteX30" fmla="*/ 1153215 w 1572315"/>
              <a:gd name="connsiteY30" fmla="*/ 483394 h 564356"/>
              <a:gd name="connsiteX31" fmla="*/ 1186553 w 1572315"/>
              <a:gd name="connsiteY31" fmla="*/ 502444 h 564356"/>
              <a:gd name="connsiteX32" fmla="*/ 1215128 w 1572315"/>
              <a:gd name="connsiteY32" fmla="*/ 521494 h 564356"/>
              <a:gd name="connsiteX33" fmla="*/ 1267515 w 1572315"/>
              <a:gd name="connsiteY33" fmla="*/ 535781 h 564356"/>
              <a:gd name="connsiteX34" fmla="*/ 1377053 w 1572315"/>
              <a:gd name="connsiteY34" fmla="*/ 526256 h 564356"/>
              <a:gd name="connsiteX35" fmla="*/ 1429440 w 1572315"/>
              <a:gd name="connsiteY35" fmla="*/ 521494 h 564356"/>
              <a:gd name="connsiteX36" fmla="*/ 1477065 w 1572315"/>
              <a:gd name="connsiteY36" fmla="*/ 507206 h 564356"/>
              <a:gd name="connsiteX37" fmla="*/ 1491353 w 1572315"/>
              <a:gd name="connsiteY37" fmla="*/ 492919 h 564356"/>
              <a:gd name="connsiteX38" fmla="*/ 1529453 w 1572315"/>
              <a:gd name="connsiteY38" fmla="*/ 445294 h 564356"/>
              <a:gd name="connsiteX39" fmla="*/ 1553265 w 1572315"/>
              <a:gd name="connsiteY39" fmla="*/ 407194 h 564356"/>
              <a:gd name="connsiteX40" fmla="*/ 1562790 w 1572315"/>
              <a:gd name="connsiteY40" fmla="*/ 378619 h 564356"/>
              <a:gd name="connsiteX41" fmla="*/ 1567553 w 1572315"/>
              <a:gd name="connsiteY41" fmla="*/ 345281 h 564356"/>
              <a:gd name="connsiteX42" fmla="*/ 1572315 w 1572315"/>
              <a:gd name="connsiteY42" fmla="*/ 321469 h 564356"/>
              <a:gd name="connsiteX43" fmla="*/ 1567553 w 1572315"/>
              <a:gd name="connsiteY43" fmla="*/ 288131 h 564356"/>
              <a:gd name="connsiteX44" fmla="*/ 1553265 w 1572315"/>
              <a:gd name="connsiteY44" fmla="*/ 264319 h 564356"/>
              <a:gd name="connsiteX45" fmla="*/ 1543740 w 1572315"/>
              <a:gd name="connsiteY45" fmla="*/ 245269 h 564356"/>
              <a:gd name="connsiteX46" fmla="*/ 1467540 w 1572315"/>
              <a:gd name="connsiteY46" fmla="*/ 169069 h 564356"/>
              <a:gd name="connsiteX47" fmla="*/ 1443728 w 1572315"/>
              <a:gd name="connsiteY47" fmla="*/ 150019 h 564356"/>
              <a:gd name="connsiteX48" fmla="*/ 1386578 w 1572315"/>
              <a:gd name="connsiteY48" fmla="*/ 107156 h 564356"/>
              <a:gd name="connsiteX49" fmla="*/ 1353240 w 1572315"/>
              <a:gd name="connsiteY49" fmla="*/ 92869 h 564356"/>
              <a:gd name="connsiteX50" fmla="*/ 1324665 w 1572315"/>
              <a:gd name="connsiteY50" fmla="*/ 78581 h 564356"/>
              <a:gd name="connsiteX51" fmla="*/ 1267515 w 1572315"/>
              <a:gd name="connsiteY51" fmla="*/ 64294 h 564356"/>
              <a:gd name="connsiteX52" fmla="*/ 1243703 w 1572315"/>
              <a:gd name="connsiteY52" fmla="*/ 54769 h 564356"/>
              <a:gd name="connsiteX53" fmla="*/ 1210365 w 1572315"/>
              <a:gd name="connsiteY53" fmla="*/ 45244 h 564356"/>
              <a:gd name="connsiteX54" fmla="*/ 1157978 w 1572315"/>
              <a:gd name="connsiteY54" fmla="*/ 21431 h 564356"/>
              <a:gd name="connsiteX55" fmla="*/ 1115115 w 1572315"/>
              <a:gd name="connsiteY55" fmla="*/ 11906 h 564356"/>
              <a:gd name="connsiteX56" fmla="*/ 1100828 w 1572315"/>
              <a:gd name="connsiteY56" fmla="*/ 7144 h 564356"/>
              <a:gd name="connsiteX57" fmla="*/ 1067490 w 1572315"/>
              <a:gd name="connsiteY57" fmla="*/ 2381 h 564356"/>
              <a:gd name="connsiteX58" fmla="*/ 972240 w 1572315"/>
              <a:gd name="connsiteY58" fmla="*/ 0 h 564356"/>
              <a:gd name="connsiteX59" fmla="*/ 810315 w 1572315"/>
              <a:gd name="connsiteY59" fmla="*/ 0 h 564356"/>
              <a:gd name="connsiteX60" fmla="*/ 738878 w 1572315"/>
              <a:gd name="connsiteY60" fmla="*/ 2381 h 564356"/>
              <a:gd name="connsiteX61" fmla="*/ 710303 w 1572315"/>
              <a:gd name="connsiteY61" fmla="*/ 7144 h 564356"/>
              <a:gd name="connsiteX62" fmla="*/ 634103 w 1572315"/>
              <a:gd name="connsiteY62" fmla="*/ 11906 h 564356"/>
              <a:gd name="connsiteX63" fmla="*/ 110228 w 1572315"/>
              <a:gd name="connsiteY63" fmla="*/ 16669 h 564356"/>
              <a:gd name="connsiteX64" fmla="*/ 19741 w 1572315"/>
              <a:gd name="connsiteY64" fmla="*/ 59531 h 564356"/>
              <a:gd name="connsiteX0" fmla="*/ 19775 w 1572349"/>
              <a:gd name="connsiteY0" fmla="*/ 59531 h 564356"/>
              <a:gd name="connsiteX1" fmla="*/ 724 w 1572349"/>
              <a:gd name="connsiteY1" fmla="*/ 216694 h 564356"/>
              <a:gd name="connsiteX2" fmla="*/ 34062 w 1572349"/>
              <a:gd name="connsiteY2" fmla="*/ 292894 h 564356"/>
              <a:gd name="connsiteX3" fmla="*/ 62637 w 1572349"/>
              <a:gd name="connsiteY3" fmla="*/ 335756 h 564356"/>
              <a:gd name="connsiteX4" fmla="*/ 76924 w 1572349"/>
              <a:gd name="connsiteY4" fmla="*/ 359569 h 564356"/>
              <a:gd name="connsiteX5" fmla="*/ 124549 w 1572349"/>
              <a:gd name="connsiteY5" fmla="*/ 407194 h 564356"/>
              <a:gd name="connsiteX6" fmla="*/ 134074 w 1572349"/>
              <a:gd name="connsiteY6" fmla="*/ 421481 h 564356"/>
              <a:gd name="connsiteX7" fmla="*/ 172174 w 1572349"/>
              <a:gd name="connsiteY7" fmla="*/ 454819 h 564356"/>
              <a:gd name="connsiteX8" fmla="*/ 195987 w 1572349"/>
              <a:gd name="connsiteY8" fmla="*/ 478631 h 564356"/>
              <a:gd name="connsiteX9" fmla="*/ 219799 w 1572349"/>
              <a:gd name="connsiteY9" fmla="*/ 497681 h 564356"/>
              <a:gd name="connsiteX10" fmla="*/ 276949 w 1572349"/>
              <a:gd name="connsiteY10" fmla="*/ 550069 h 564356"/>
              <a:gd name="connsiteX11" fmla="*/ 291237 w 1572349"/>
              <a:gd name="connsiteY11" fmla="*/ 554831 h 564356"/>
              <a:gd name="connsiteX12" fmla="*/ 362674 w 1572349"/>
              <a:gd name="connsiteY12" fmla="*/ 564356 h 564356"/>
              <a:gd name="connsiteX13" fmla="*/ 438874 w 1572349"/>
              <a:gd name="connsiteY13" fmla="*/ 540544 h 564356"/>
              <a:gd name="connsiteX14" fmla="*/ 476974 w 1572349"/>
              <a:gd name="connsiteY14" fmla="*/ 511969 h 564356"/>
              <a:gd name="connsiteX15" fmla="*/ 496024 w 1572349"/>
              <a:gd name="connsiteY15" fmla="*/ 502444 h 564356"/>
              <a:gd name="connsiteX16" fmla="*/ 538887 w 1572349"/>
              <a:gd name="connsiteY16" fmla="*/ 473869 h 564356"/>
              <a:gd name="connsiteX17" fmla="*/ 567462 w 1572349"/>
              <a:gd name="connsiteY17" fmla="*/ 464344 h 564356"/>
              <a:gd name="connsiteX18" fmla="*/ 615087 w 1572349"/>
              <a:gd name="connsiteY18" fmla="*/ 440531 h 564356"/>
              <a:gd name="connsiteX19" fmla="*/ 629374 w 1572349"/>
              <a:gd name="connsiteY19" fmla="*/ 431006 h 564356"/>
              <a:gd name="connsiteX20" fmla="*/ 653187 w 1572349"/>
              <a:gd name="connsiteY20" fmla="*/ 421481 h 564356"/>
              <a:gd name="connsiteX21" fmla="*/ 738912 w 1572349"/>
              <a:gd name="connsiteY21" fmla="*/ 407194 h 564356"/>
              <a:gd name="connsiteX22" fmla="*/ 867499 w 1572349"/>
              <a:gd name="connsiteY22" fmla="*/ 402431 h 564356"/>
              <a:gd name="connsiteX23" fmla="*/ 967512 w 1572349"/>
              <a:gd name="connsiteY23" fmla="*/ 407194 h 564356"/>
              <a:gd name="connsiteX24" fmla="*/ 1010374 w 1572349"/>
              <a:gd name="connsiteY24" fmla="*/ 421481 h 564356"/>
              <a:gd name="connsiteX25" fmla="*/ 1024662 w 1572349"/>
              <a:gd name="connsiteY25" fmla="*/ 426244 h 564356"/>
              <a:gd name="connsiteX26" fmla="*/ 1057999 w 1572349"/>
              <a:gd name="connsiteY26" fmla="*/ 445294 h 564356"/>
              <a:gd name="connsiteX27" fmla="*/ 1077049 w 1572349"/>
              <a:gd name="connsiteY27" fmla="*/ 450056 h 564356"/>
              <a:gd name="connsiteX28" fmla="*/ 1105624 w 1572349"/>
              <a:gd name="connsiteY28" fmla="*/ 464344 h 564356"/>
              <a:gd name="connsiteX29" fmla="*/ 1119912 w 1572349"/>
              <a:gd name="connsiteY29" fmla="*/ 469106 h 564356"/>
              <a:gd name="connsiteX30" fmla="*/ 1153249 w 1572349"/>
              <a:gd name="connsiteY30" fmla="*/ 483394 h 564356"/>
              <a:gd name="connsiteX31" fmla="*/ 1186587 w 1572349"/>
              <a:gd name="connsiteY31" fmla="*/ 502444 h 564356"/>
              <a:gd name="connsiteX32" fmla="*/ 1215162 w 1572349"/>
              <a:gd name="connsiteY32" fmla="*/ 521494 h 564356"/>
              <a:gd name="connsiteX33" fmla="*/ 1267549 w 1572349"/>
              <a:gd name="connsiteY33" fmla="*/ 535781 h 564356"/>
              <a:gd name="connsiteX34" fmla="*/ 1377087 w 1572349"/>
              <a:gd name="connsiteY34" fmla="*/ 526256 h 564356"/>
              <a:gd name="connsiteX35" fmla="*/ 1429474 w 1572349"/>
              <a:gd name="connsiteY35" fmla="*/ 521494 h 564356"/>
              <a:gd name="connsiteX36" fmla="*/ 1477099 w 1572349"/>
              <a:gd name="connsiteY36" fmla="*/ 507206 h 564356"/>
              <a:gd name="connsiteX37" fmla="*/ 1491387 w 1572349"/>
              <a:gd name="connsiteY37" fmla="*/ 492919 h 564356"/>
              <a:gd name="connsiteX38" fmla="*/ 1529487 w 1572349"/>
              <a:gd name="connsiteY38" fmla="*/ 445294 h 564356"/>
              <a:gd name="connsiteX39" fmla="*/ 1553299 w 1572349"/>
              <a:gd name="connsiteY39" fmla="*/ 407194 h 564356"/>
              <a:gd name="connsiteX40" fmla="*/ 1562824 w 1572349"/>
              <a:gd name="connsiteY40" fmla="*/ 378619 h 564356"/>
              <a:gd name="connsiteX41" fmla="*/ 1567587 w 1572349"/>
              <a:gd name="connsiteY41" fmla="*/ 345281 h 564356"/>
              <a:gd name="connsiteX42" fmla="*/ 1572349 w 1572349"/>
              <a:gd name="connsiteY42" fmla="*/ 321469 h 564356"/>
              <a:gd name="connsiteX43" fmla="*/ 1567587 w 1572349"/>
              <a:gd name="connsiteY43" fmla="*/ 288131 h 564356"/>
              <a:gd name="connsiteX44" fmla="*/ 1553299 w 1572349"/>
              <a:gd name="connsiteY44" fmla="*/ 264319 h 564356"/>
              <a:gd name="connsiteX45" fmla="*/ 1543774 w 1572349"/>
              <a:gd name="connsiteY45" fmla="*/ 245269 h 564356"/>
              <a:gd name="connsiteX46" fmla="*/ 1467574 w 1572349"/>
              <a:gd name="connsiteY46" fmla="*/ 169069 h 564356"/>
              <a:gd name="connsiteX47" fmla="*/ 1443762 w 1572349"/>
              <a:gd name="connsiteY47" fmla="*/ 150019 h 564356"/>
              <a:gd name="connsiteX48" fmla="*/ 1386612 w 1572349"/>
              <a:gd name="connsiteY48" fmla="*/ 107156 h 564356"/>
              <a:gd name="connsiteX49" fmla="*/ 1353274 w 1572349"/>
              <a:gd name="connsiteY49" fmla="*/ 92869 h 564356"/>
              <a:gd name="connsiteX50" fmla="*/ 1324699 w 1572349"/>
              <a:gd name="connsiteY50" fmla="*/ 78581 h 564356"/>
              <a:gd name="connsiteX51" fmla="*/ 1267549 w 1572349"/>
              <a:gd name="connsiteY51" fmla="*/ 64294 h 564356"/>
              <a:gd name="connsiteX52" fmla="*/ 1243737 w 1572349"/>
              <a:gd name="connsiteY52" fmla="*/ 54769 h 564356"/>
              <a:gd name="connsiteX53" fmla="*/ 1210399 w 1572349"/>
              <a:gd name="connsiteY53" fmla="*/ 45244 h 564356"/>
              <a:gd name="connsiteX54" fmla="*/ 1158012 w 1572349"/>
              <a:gd name="connsiteY54" fmla="*/ 21431 h 564356"/>
              <a:gd name="connsiteX55" fmla="*/ 1115149 w 1572349"/>
              <a:gd name="connsiteY55" fmla="*/ 11906 h 564356"/>
              <a:gd name="connsiteX56" fmla="*/ 1100862 w 1572349"/>
              <a:gd name="connsiteY56" fmla="*/ 7144 h 564356"/>
              <a:gd name="connsiteX57" fmla="*/ 1067524 w 1572349"/>
              <a:gd name="connsiteY57" fmla="*/ 2381 h 564356"/>
              <a:gd name="connsiteX58" fmla="*/ 972274 w 1572349"/>
              <a:gd name="connsiteY58" fmla="*/ 0 h 564356"/>
              <a:gd name="connsiteX59" fmla="*/ 810349 w 1572349"/>
              <a:gd name="connsiteY59" fmla="*/ 0 h 564356"/>
              <a:gd name="connsiteX60" fmla="*/ 738912 w 1572349"/>
              <a:gd name="connsiteY60" fmla="*/ 2381 h 564356"/>
              <a:gd name="connsiteX61" fmla="*/ 710337 w 1572349"/>
              <a:gd name="connsiteY61" fmla="*/ 7144 h 564356"/>
              <a:gd name="connsiteX62" fmla="*/ 634137 w 1572349"/>
              <a:gd name="connsiteY62" fmla="*/ 11906 h 564356"/>
              <a:gd name="connsiteX63" fmla="*/ 112644 w 1572349"/>
              <a:gd name="connsiteY63" fmla="*/ 1218 h 564356"/>
              <a:gd name="connsiteX64" fmla="*/ 19775 w 1572349"/>
              <a:gd name="connsiteY64" fmla="*/ 59531 h 564356"/>
              <a:gd name="connsiteX0" fmla="*/ 19775 w 1572349"/>
              <a:gd name="connsiteY0" fmla="*/ 63087 h 567912"/>
              <a:gd name="connsiteX1" fmla="*/ 724 w 1572349"/>
              <a:gd name="connsiteY1" fmla="*/ 220250 h 567912"/>
              <a:gd name="connsiteX2" fmla="*/ 34062 w 1572349"/>
              <a:gd name="connsiteY2" fmla="*/ 296450 h 567912"/>
              <a:gd name="connsiteX3" fmla="*/ 62637 w 1572349"/>
              <a:gd name="connsiteY3" fmla="*/ 339312 h 567912"/>
              <a:gd name="connsiteX4" fmla="*/ 76924 w 1572349"/>
              <a:gd name="connsiteY4" fmla="*/ 363125 h 567912"/>
              <a:gd name="connsiteX5" fmla="*/ 124549 w 1572349"/>
              <a:gd name="connsiteY5" fmla="*/ 410750 h 567912"/>
              <a:gd name="connsiteX6" fmla="*/ 134074 w 1572349"/>
              <a:gd name="connsiteY6" fmla="*/ 425037 h 567912"/>
              <a:gd name="connsiteX7" fmla="*/ 172174 w 1572349"/>
              <a:gd name="connsiteY7" fmla="*/ 458375 h 567912"/>
              <a:gd name="connsiteX8" fmla="*/ 195987 w 1572349"/>
              <a:gd name="connsiteY8" fmla="*/ 482187 h 567912"/>
              <a:gd name="connsiteX9" fmla="*/ 219799 w 1572349"/>
              <a:gd name="connsiteY9" fmla="*/ 501237 h 567912"/>
              <a:gd name="connsiteX10" fmla="*/ 276949 w 1572349"/>
              <a:gd name="connsiteY10" fmla="*/ 553625 h 567912"/>
              <a:gd name="connsiteX11" fmla="*/ 291237 w 1572349"/>
              <a:gd name="connsiteY11" fmla="*/ 558387 h 567912"/>
              <a:gd name="connsiteX12" fmla="*/ 362674 w 1572349"/>
              <a:gd name="connsiteY12" fmla="*/ 567912 h 567912"/>
              <a:gd name="connsiteX13" fmla="*/ 438874 w 1572349"/>
              <a:gd name="connsiteY13" fmla="*/ 544100 h 567912"/>
              <a:gd name="connsiteX14" fmla="*/ 476974 w 1572349"/>
              <a:gd name="connsiteY14" fmla="*/ 515525 h 567912"/>
              <a:gd name="connsiteX15" fmla="*/ 496024 w 1572349"/>
              <a:gd name="connsiteY15" fmla="*/ 506000 h 567912"/>
              <a:gd name="connsiteX16" fmla="*/ 538887 w 1572349"/>
              <a:gd name="connsiteY16" fmla="*/ 477425 h 567912"/>
              <a:gd name="connsiteX17" fmla="*/ 567462 w 1572349"/>
              <a:gd name="connsiteY17" fmla="*/ 467900 h 567912"/>
              <a:gd name="connsiteX18" fmla="*/ 615087 w 1572349"/>
              <a:gd name="connsiteY18" fmla="*/ 444087 h 567912"/>
              <a:gd name="connsiteX19" fmla="*/ 629374 w 1572349"/>
              <a:gd name="connsiteY19" fmla="*/ 434562 h 567912"/>
              <a:gd name="connsiteX20" fmla="*/ 653187 w 1572349"/>
              <a:gd name="connsiteY20" fmla="*/ 425037 h 567912"/>
              <a:gd name="connsiteX21" fmla="*/ 738912 w 1572349"/>
              <a:gd name="connsiteY21" fmla="*/ 410750 h 567912"/>
              <a:gd name="connsiteX22" fmla="*/ 867499 w 1572349"/>
              <a:gd name="connsiteY22" fmla="*/ 405987 h 567912"/>
              <a:gd name="connsiteX23" fmla="*/ 967512 w 1572349"/>
              <a:gd name="connsiteY23" fmla="*/ 410750 h 567912"/>
              <a:gd name="connsiteX24" fmla="*/ 1010374 w 1572349"/>
              <a:gd name="connsiteY24" fmla="*/ 425037 h 567912"/>
              <a:gd name="connsiteX25" fmla="*/ 1024662 w 1572349"/>
              <a:gd name="connsiteY25" fmla="*/ 429800 h 567912"/>
              <a:gd name="connsiteX26" fmla="*/ 1057999 w 1572349"/>
              <a:gd name="connsiteY26" fmla="*/ 448850 h 567912"/>
              <a:gd name="connsiteX27" fmla="*/ 1077049 w 1572349"/>
              <a:gd name="connsiteY27" fmla="*/ 453612 h 567912"/>
              <a:gd name="connsiteX28" fmla="*/ 1105624 w 1572349"/>
              <a:gd name="connsiteY28" fmla="*/ 467900 h 567912"/>
              <a:gd name="connsiteX29" fmla="*/ 1119912 w 1572349"/>
              <a:gd name="connsiteY29" fmla="*/ 472662 h 567912"/>
              <a:gd name="connsiteX30" fmla="*/ 1153249 w 1572349"/>
              <a:gd name="connsiteY30" fmla="*/ 486950 h 567912"/>
              <a:gd name="connsiteX31" fmla="*/ 1186587 w 1572349"/>
              <a:gd name="connsiteY31" fmla="*/ 506000 h 567912"/>
              <a:gd name="connsiteX32" fmla="*/ 1215162 w 1572349"/>
              <a:gd name="connsiteY32" fmla="*/ 525050 h 567912"/>
              <a:gd name="connsiteX33" fmla="*/ 1267549 w 1572349"/>
              <a:gd name="connsiteY33" fmla="*/ 539337 h 567912"/>
              <a:gd name="connsiteX34" fmla="*/ 1377087 w 1572349"/>
              <a:gd name="connsiteY34" fmla="*/ 529812 h 567912"/>
              <a:gd name="connsiteX35" fmla="*/ 1429474 w 1572349"/>
              <a:gd name="connsiteY35" fmla="*/ 525050 h 567912"/>
              <a:gd name="connsiteX36" fmla="*/ 1477099 w 1572349"/>
              <a:gd name="connsiteY36" fmla="*/ 510762 h 567912"/>
              <a:gd name="connsiteX37" fmla="*/ 1491387 w 1572349"/>
              <a:gd name="connsiteY37" fmla="*/ 496475 h 567912"/>
              <a:gd name="connsiteX38" fmla="*/ 1529487 w 1572349"/>
              <a:gd name="connsiteY38" fmla="*/ 448850 h 567912"/>
              <a:gd name="connsiteX39" fmla="*/ 1553299 w 1572349"/>
              <a:gd name="connsiteY39" fmla="*/ 410750 h 567912"/>
              <a:gd name="connsiteX40" fmla="*/ 1562824 w 1572349"/>
              <a:gd name="connsiteY40" fmla="*/ 382175 h 567912"/>
              <a:gd name="connsiteX41" fmla="*/ 1567587 w 1572349"/>
              <a:gd name="connsiteY41" fmla="*/ 348837 h 567912"/>
              <a:gd name="connsiteX42" fmla="*/ 1572349 w 1572349"/>
              <a:gd name="connsiteY42" fmla="*/ 325025 h 567912"/>
              <a:gd name="connsiteX43" fmla="*/ 1567587 w 1572349"/>
              <a:gd name="connsiteY43" fmla="*/ 291687 h 567912"/>
              <a:gd name="connsiteX44" fmla="*/ 1553299 w 1572349"/>
              <a:gd name="connsiteY44" fmla="*/ 267875 h 567912"/>
              <a:gd name="connsiteX45" fmla="*/ 1543774 w 1572349"/>
              <a:gd name="connsiteY45" fmla="*/ 248825 h 567912"/>
              <a:gd name="connsiteX46" fmla="*/ 1467574 w 1572349"/>
              <a:gd name="connsiteY46" fmla="*/ 172625 h 567912"/>
              <a:gd name="connsiteX47" fmla="*/ 1443762 w 1572349"/>
              <a:gd name="connsiteY47" fmla="*/ 153575 h 567912"/>
              <a:gd name="connsiteX48" fmla="*/ 1386612 w 1572349"/>
              <a:gd name="connsiteY48" fmla="*/ 110712 h 567912"/>
              <a:gd name="connsiteX49" fmla="*/ 1353274 w 1572349"/>
              <a:gd name="connsiteY49" fmla="*/ 96425 h 567912"/>
              <a:gd name="connsiteX50" fmla="*/ 1324699 w 1572349"/>
              <a:gd name="connsiteY50" fmla="*/ 82137 h 567912"/>
              <a:gd name="connsiteX51" fmla="*/ 1267549 w 1572349"/>
              <a:gd name="connsiteY51" fmla="*/ 67850 h 567912"/>
              <a:gd name="connsiteX52" fmla="*/ 1243737 w 1572349"/>
              <a:gd name="connsiteY52" fmla="*/ 58325 h 567912"/>
              <a:gd name="connsiteX53" fmla="*/ 1210399 w 1572349"/>
              <a:gd name="connsiteY53" fmla="*/ 48800 h 567912"/>
              <a:gd name="connsiteX54" fmla="*/ 1158012 w 1572349"/>
              <a:gd name="connsiteY54" fmla="*/ 24987 h 567912"/>
              <a:gd name="connsiteX55" fmla="*/ 1115149 w 1572349"/>
              <a:gd name="connsiteY55" fmla="*/ 15462 h 567912"/>
              <a:gd name="connsiteX56" fmla="*/ 1100862 w 1572349"/>
              <a:gd name="connsiteY56" fmla="*/ 10700 h 567912"/>
              <a:gd name="connsiteX57" fmla="*/ 1067524 w 1572349"/>
              <a:gd name="connsiteY57" fmla="*/ 5937 h 567912"/>
              <a:gd name="connsiteX58" fmla="*/ 972274 w 1572349"/>
              <a:gd name="connsiteY58" fmla="*/ 3556 h 567912"/>
              <a:gd name="connsiteX59" fmla="*/ 810349 w 1572349"/>
              <a:gd name="connsiteY59" fmla="*/ 3556 h 567912"/>
              <a:gd name="connsiteX60" fmla="*/ 738912 w 1572349"/>
              <a:gd name="connsiteY60" fmla="*/ 5937 h 567912"/>
              <a:gd name="connsiteX61" fmla="*/ 710337 w 1572349"/>
              <a:gd name="connsiteY61" fmla="*/ 10700 h 567912"/>
              <a:gd name="connsiteX62" fmla="*/ 636518 w 1572349"/>
              <a:gd name="connsiteY62" fmla="*/ 11 h 567912"/>
              <a:gd name="connsiteX63" fmla="*/ 112644 w 1572349"/>
              <a:gd name="connsiteY63" fmla="*/ 4774 h 567912"/>
              <a:gd name="connsiteX64" fmla="*/ 19775 w 1572349"/>
              <a:gd name="connsiteY64" fmla="*/ 63087 h 567912"/>
              <a:gd name="connsiteX0" fmla="*/ 19775 w 1572349"/>
              <a:gd name="connsiteY0" fmla="*/ 65823 h 570648"/>
              <a:gd name="connsiteX1" fmla="*/ 724 w 1572349"/>
              <a:gd name="connsiteY1" fmla="*/ 222986 h 570648"/>
              <a:gd name="connsiteX2" fmla="*/ 34062 w 1572349"/>
              <a:gd name="connsiteY2" fmla="*/ 299186 h 570648"/>
              <a:gd name="connsiteX3" fmla="*/ 62637 w 1572349"/>
              <a:gd name="connsiteY3" fmla="*/ 342048 h 570648"/>
              <a:gd name="connsiteX4" fmla="*/ 76924 w 1572349"/>
              <a:gd name="connsiteY4" fmla="*/ 365861 h 570648"/>
              <a:gd name="connsiteX5" fmla="*/ 124549 w 1572349"/>
              <a:gd name="connsiteY5" fmla="*/ 413486 h 570648"/>
              <a:gd name="connsiteX6" fmla="*/ 134074 w 1572349"/>
              <a:gd name="connsiteY6" fmla="*/ 427773 h 570648"/>
              <a:gd name="connsiteX7" fmla="*/ 172174 w 1572349"/>
              <a:gd name="connsiteY7" fmla="*/ 461111 h 570648"/>
              <a:gd name="connsiteX8" fmla="*/ 195987 w 1572349"/>
              <a:gd name="connsiteY8" fmla="*/ 484923 h 570648"/>
              <a:gd name="connsiteX9" fmla="*/ 219799 w 1572349"/>
              <a:gd name="connsiteY9" fmla="*/ 503973 h 570648"/>
              <a:gd name="connsiteX10" fmla="*/ 276949 w 1572349"/>
              <a:gd name="connsiteY10" fmla="*/ 556361 h 570648"/>
              <a:gd name="connsiteX11" fmla="*/ 291237 w 1572349"/>
              <a:gd name="connsiteY11" fmla="*/ 561123 h 570648"/>
              <a:gd name="connsiteX12" fmla="*/ 362674 w 1572349"/>
              <a:gd name="connsiteY12" fmla="*/ 570648 h 570648"/>
              <a:gd name="connsiteX13" fmla="*/ 438874 w 1572349"/>
              <a:gd name="connsiteY13" fmla="*/ 546836 h 570648"/>
              <a:gd name="connsiteX14" fmla="*/ 476974 w 1572349"/>
              <a:gd name="connsiteY14" fmla="*/ 518261 h 570648"/>
              <a:gd name="connsiteX15" fmla="*/ 496024 w 1572349"/>
              <a:gd name="connsiteY15" fmla="*/ 508736 h 570648"/>
              <a:gd name="connsiteX16" fmla="*/ 538887 w 1572349"/>
              <a:gd name="connsiteY16" fmla="*/ 480161 h 570648"/>
              <a:gd name="connsiteX17" fmla="*/ 567462 w 1572349"/>
              <a:gd name="connsiteY17" fmla="*/ 470636 h 570648"/>
              <a:gd name="connsiteX18" fmla="*/ 615087 w 1572349"/>
              <a:gd name="connsiteY18" fmla="*/ 446823 h 570648"/>
              <a:gd name="connsiteX19" fmla="*/ 629374 w 1572349"/>
              <a:gd name="connsiteY19" fmla="*/ 437298 h 570648"/>
              <a:gd name="connsiteX20" fmla="*/ 653187 w 1572349"/>
              <a:gd name="connsiteY20" fmla="*/ 427773 h 570648"/>
              <a:gd name="connsiteX21" fmla="*/ 738912 w 1572349"/>
              <a:gd name="connsiteY21" fmla="*/ 413486 h 570648"/>
              <a:gd name="connsiteX22" fmla="*/ 867499 w 1572349"/>
              <a:gd name="connsiteY22" fmla="*/ 408723 h 570648"/>
              <a:gd name="connsiteX23" fmla="*/ 967512 w 1572349"/>
              <a:gd name="connsiteY23" fmla="*/ 413486 h 570648"/>
              <a:gd name="connsiteX24" fmla="*/ 1010374 w 1572349"/>
              <a:gd name="connsiteY24" fmla="*/ 427773 h 570648"/>
              <a:gd name="connsiteX25" fmla="*/ 1024662 w 1572349"/>
              <a:gd name="connsiteY25" fmla="*/ 432536 h 570648"/>
              <a:gd name="connsiteX26" fmla="*/ 1057999 w 1572349"/>
              <a:gd name="connsiteY26" fmla="*/ 451586 h 570648"/>
              <a:gd name="connsiteX27" fmla="*/ 1077049 w 1572349"/>
              <a:gd name="connsiteY27" fmla="*/ 456348 h 570648"/>
              <a:gd name="connsiteX28" fmla="*/ 1105624 w 1572349"/>
              <a:gd name="connsiteY28" fmla="*/ 470636 h 570648"/>
              <a:gd name="connsiteX29" fmla="*/ 1119912 w 1572349"/>
              <a:gd name="connsiteY29" fmla="*/ 475398 h 570648"/>
              <a:gd name="connsiteX30" fmla="*/ 1153249 w 1572349"/>
              <a:gd name="connsiteY30" fmla="*/ 489686 h 570648"/>
              <a:gd name="connsiteX31" fmla="*/ 1186587 w 1572349"/>
              <a:gd name="connsiteY31" fmla="*/ 508736 h 570648"/>
              <a:gd name="connsiteX32" fmla="*/ 1215162 w 1572349"/>
              <a:gd name="connsiteY32" fmla="*/ 527786 h 570648"/>
              <a:gd name="connsiteX33" fmla="*/ 1267549 w 1572349"/>
              <a:gd name="connsiteY33" fmla="*/ 542073 h 570648"/>
              <a:gd name="connsiteX34" fmla="*/ 1377087 w 1572349"/>
              <a:gd name="connsiteY34" fmla="*/ 532548 h 570648"/>
              <a:gd name="connsiteX35" fmla="*/ 1429474 w 1572349"/>
              <a:gd name="connsiteY35" fmla="*/ 527786 h 570648"/>
              <a:gd name="connsiteX36" fmla="*/ 1477099 w 1572349"/>
              <a:gd name="connsiteY36" fmla="*/ 513498 h 570648"/>
              <a:gd name="connsiteX37" fmla="*/ 1491387 w 1572349"/>
              <a:gd name="connsiteY37" fmla="*/ 499211 h 570648"/>
              <a:gd name="connsiteX38" fmla="*/ 1529487 w 1572349"/>
              <a:gd name="connsiteY38" fmla="*/ 451586 h 570648"/>
              <a:gd name="connsiteX39" fmla="*/ 1553299 w 1572349"/>
              <a:gd name="connsiteY39" fmla="*/ 413486 h 570648"/>
              <a:gd name="connsiteX40" fmla="*/ 1562824 w 1572349"/>
              <a:gd name="connsiteY40" fmla="*/ 384911 h 570648"/>
              <a:gd name="connsiteX41" fmla="*/ 1567587 w 1572349"/>
              <a:gd name="connsiteY41" fmla="*/ 351573 h 570648"/>
              <a:gd name="connsiteX42" fmla="*/ 1572349 w 1572349"/>
              <a:gd name="connsiteY42" fmla="*/ 327761 h 570648"/>
              <a:gd name="connsiteX43" fmla="*/ 1567587 w 1572349"/>
              <a:gd name="connsiteY43" fmla="*/ 294423 h 570648"/>
              <a:gd name="connsiteX44" fmla="*/ 1553299 w 1572349"/>
              <a:gd name="connsiteY44" fmla="*/ 270611 h 570648"/>
              <a:gd name="connsiteX45" fmla="*/ 1543774 w 1572349"/>
              <a:gd name="connsiteY45" fmla="*/ 251561 h 570648"/>
              <a:gd name="connsiteX46" fmla="*/ 1467574 w 1572349"/>
              <a:gd name="connsiteY46" fmla="*/ 175361 h 570648"/>
              <a:gd name="connsiteX47" fmla="*/ 1443762 w 1572349"/>
              <a:gd name="connsiteY47" fmla="*/ 156311 h 570648"/>
              <a:gd name="connsiteX48" fmla="*/ 1386612 w 1572349"/>
              <a:gd name="connsiteY48" fmla="*/ 113448 h 570648"/>
              <a:gd name="connsiteX49" fmla="*/ 1353274 w 1572349"/>
              <a:gd name="connsiteY49" fmla="*/ 99161 h 570648"/>
              <a:gd name="connsiteX50" fmla="*/ 1324699 w 1572349"/>
              <a:gd name="connsiteY50" fmla="*/ 84873 h 570648"/>
              <a:gd name="connsiteX51" fmla="*/ 1267549 w 1572349"/>
              <a:gd name="connsiteY51" fmla="*/ 70586 h 570648"/>
              <a:gd name="connsiteX52" fmla="*/ 1243737 w 1572349"/>
              <a:gd name="connsiteY52" fmla="*/ 61061 h 570648"/>
              <a:gd name="connsiteX53" fmla="*/ 1210399 w 1572349"/>
              <a:gd name="connsiteY53" fmla="*/ 51536 h 570648"/>
              <a:gd name="connsiteX54" fmla="*/ 1158012 w 1572349"/>
              <a:gd name="connsiteY54" fmla="*/ 27723 h 570648"/>
              <a:gd name="connsiteX55" fmla="*/ 1115149 w 1572349"/>
              <a:gd name="connsiteY55" fmla="*/ 18198 h 570648"/>
              <a:gd name="connsiteX56" fmla="*/ 1100862 w 1572349"/>
              <a:gd name="connsiteY56" fmla="*/ 13436 h 570648"/>
              <a:gd name="connsiteX57" fmla="*/ 1067524 w 1572349"/>
              <a:gd name="connsiteY57" fmla="*/ 8673 h 570648"/>
              <a:gd name="connsiteX58" fmla="*/ 972274 w 1572349"/>
              <a:gd name="connsiteY58" fmla="*/ 6292 h 570648"/>
              <a:gd name="connsiteX59" fmla="*/ 810349 w 1572349"/>
              <a:gd name="connsiteY59" fmla="*/ 6292 h 570648"/>
              <a:gd name="connsiteX60" fmla="*/ 738912 w 1572349"/>
              <a:gd name="connsiteY60" fmla="*/ 8673 h 570648"/>
              <a:gd name="connsiteX61" fmla="*/ 710337 w 1572349"/>
              <a:gd name="connsiteY61" fmla="*/ 191 h 570648"/>
              <a:gd name="connsiteX62" fmla="*/ 636518 w 1572349"/>
              <a:gd name="connsiteY62" fmla="*/ 2747 h 570648"/>
              <a:gd name="connsiteX63" fmla="*/ 112644 w 1572349"/>
              <a:gd name="connsiteY63" fmla="*/ 7510 h 570648"/>
              <a:gd name="connsiteX64" fmla="*/ 19775 w 1572349"/>
              <a:gd name="connsiteY64" fmla="*/ 65823 h 570648"/>
              <a:gd name="connsiteX0" fmla="*/ 19775 w 1572349"/>
              <a:gd name="connsiteY0" fmla="*/ 63097 h 567922"/>
              <a:gd name="connsiteX1" fmla="*/ 724 w 1572349"/>
              <a:gd name="connsiteY1" fmla="*/ 220260 h 567922"/>
              <a:gd name="connsiteX2" fmla="*/ 34062 w 1572349"/>
              <a:gd name="connsiteY2" fmla="*/ 296460 h 567922"/>
              <a:gd name="connsiteX3" fmla="*/ 62637 w 1572349"/>
              <a:gd name="connsiteY3" fmla="*/ 339322 h 567922"/>
              <a:gd name="connsiteX4" fmla="*/ 76924 w 1572349"/>
              <a:gd name="connsiteY4" fmla="*/ 363135 h 567922"/>
              <a:gd name="connsiteX5" fmla="*/ 124549 w 1572349"/>
              <a:gd name="connsiteY5" fmla="*/ 410760 h 567922"/>
              <a:gd name="connsiteX6" fmla="*/ 134074 w 1572349"/>
              <a:gd name="connsiteY6" fmla="*/ 425047 h 567922"/>
              <a:gd name="connsiteX7" fmla="*/ 172174 w 1572349"/>
              <a:gd name="connsiteY7" fmla="*/ 458385 h 567922"/>
              <a:gd name="connsiteX8" fmla="*/ 195987 w 1572349"/>
              <a:gd name="connsiteY8" fmla="*/ 482197 h 567922"/>
              <a:gd name="connsiteX9" fmla="*/ 219799 w 1572349"/>
              <a:gd name="connsiteY9" fmla="*/ 501247 h 567922"/>
              <a:gd name="connsiteX10" fmla="*/ 276949 w 1572349"/>
              <a:gd name="connsiteY10" fmla="*/ 553635 h 567922"/>
              <a:gd name="connsiteX11" fmla="*/ 291237 w 1572349"/>
              <a:gd name="connsiteY11" fmla="*/ 558397 h 567922"/>
              <a:gd name="connsiteX12" fmla="*/ 362674 w 1572349"/>
              <a:gd name="connsiteY12" fmla="*/ 567922 h 567922"/>
              <a:gd name="connsiteX13" fmla="*/ 438874 w 1572349"/>
              <a:gd name="connsiteY13" fmla="*/ 544110 h 567922"/>
              <a:gd name="connsiteX14" fmla="*/ 476974 w 1572349"/>
              <a:gd name="connsiteY14" fmla="*/ 515535 h 567922"/>
              <a:gd name="connsiteX15" fmla="*/ 496024 w 1572349"/>
              <a:gd name="connsiteY15" fmla="*/ 506010 h 567922"/>
              <a:gd name="connsiteX16" fmla="*/ 538887 w 1572349"/>
              <a:gd name="connsiteY16" fmla="*/ 477435 h 567922"/>
              <a:gd name="connsiteX17" fmla="*/ 567462 w 1572349"/>
              <a:gd name="connsiteY17" fmla="*/ 467910 h 567922"/>
              <a:gd name="connsiteX18" fmla="*/ 615087 w 1572349"/>
              <a:gd name="connsiteY18" fmla="*/ 444097 h 567922"/>
              <a:gd name="connsiteX19" fmla="*/ 629374 w 1572349"/>
              <a:gd name="connsiteY19" fmla="*/ 434572 h 567922"/>
              <a:gd name="connsiteX20" fmla="*/ 653187 w 1572349"/>
              <a:gd name="connsiteY20" fmla="*/ 425047 h 567922"/>
              <a:gd name="connsiteX21" fmla="*/ 738912 w 1572349"/>
              <a:gd name="connsiteY21" fmla="*/ 410760 h 567922"/>
              <a:gd name="connsiteX22" fmla="*/ 867499 w 1572349"/>
              <a:gd name="connsiteY22" fmla="*/ 405997 h 567922"/>
              <a:gd name="connsiteX23" fmla="*/ 967512 w 1572349"/>
              <a:gd name="connsiteY23" fmla="*/ 410760 h 567922"/>
              <a:gd name="connsiteX24" fmla="*/ 1010374 w 1572349"/>
              <a:gd name="connsiteY24" fmla="*/ 425047 h 567922"/>
              <a:gd name="connsiteX25" fmla="*/ 1024662 w 1572349"/>
              <a:gd name="connsiteY25" fmla="*/ 429810 h 567922"/>
              <a:gd name="connsiteX26" fmla="*/ 1057999 w 1572349"/>
              <a:gd name="connsiteY26" fmla="*/ 448860 h 567922"/>
              <a:gd name="connsiteX27" fmla="*/ 1077049 w 1572349"/>
              <a:gd name="connsiteY27" fmla="*/ 453622 h 567922"/>
              <a:gd name="connsiteX28" fmla="*/ 1105624 w 1572349"/>
              <a:gd name="connsiteY28" fmla="*/ 467910 h 567922"/>
              <a:gd name="connsiteX29" fmla="*/ 1119912 w 1572349"/>
              <a:gd name="connsiteY29" fmla="*/ 472672 h 567922"/>
              <a:gd name="connsiteX30" fmla="*/ 1153249 w 1572349"/>
              <a:gd name="connsiteY30" fmla="*/ 486960 h 567922"/>
              <a:gd name="connsiteX31" fmla="*/ 1186587 w 1572349"/>
              <a:gd name="connsiteY31" fmla="*/ 506010 h 567922"/>
              <a:gd name="connsiteX32" fmla="*/ 1215162 w 1572349"/>
              <a:gd name="connsiteY32" fmla="*/ 525060 h 567922"/>
              <a:gd name="connsiteX33" fmla="*/ 1267549 w 1572349"/>
              <a:gd name="connsiteY33" fmla="*/ 539347 h 567922"/>
              <a:gd name="connsiteX34" fmla="*/ 1377087 w 1572349"/>
              <a:gd name="connsiteY34" fmla="*/ 529822 h 567922"/>
              <a:gd name="connsiteX35" fmla="*/ 1429474 w 1572349"/>
              <a:gd name="connsiteY35" fmla="*/ 525060 h 567922"/>
              <a:gd name="connsiteX36" fmla="*/ 1477099 w 1572349"/>
              <a:gd name="connsiteY36" fmla="*/ 510772 h 567922"/>
              <a:gd name="connsiteX37" fmla="*/ 1491387 w 1572349"/>
              <a:gd name="connsiteY37" fmla="*/ 496485 h 567922"/>
              <a:gd name="connsiteX38" fmla="*/ 1529487 w 1572349"/>
              <a:gd name="connsiteY38" fmla="*/ 448860 h 567922"/>
              <a:gd name="connsiteX39" fmla="*/ 1553299 w 1572349"/>
              <a:gd name="connsiteY39" fmla="*/ 410760 h 567922"/>
              <a:gd name="connsiteX40" fmla="*/ 1562824 w 1572349"/>
              <a:gd name="connsiteY40" fmla="*/ 382185 h 567922"/>
              <a:gd name="connsiteX41" fmla="*/ 1567587 w 1572349"/>
              <a:gd name="connsiteY41" fmla="*/ 348847 h 567922"/>
              <a:gd name="connsiteX42" fmla="*/ 1572349 w 1572349"/>
              <a:gd name="connsiteY42" fmla="*/ 325035 h 567922"/>
              <a:gd name="connsiteX43" fmla="*/ 1567587 w 1572349"/>
              <a:gd name="connsiteY43" fmla="*/ 291697 h 567922"/>
              <a:gd name="connsiteX44" fmla="*/ 1553299 w 1572349"/>
              <a:gd name="connsiteY44" fmla="*/ 267885 h 567922"/>
              <a:gd name="connsiteX45" fmla="*/ 1543774 w 1572349"/>
              <a:gd name="connsiteY45" fmla="*/ 248835 h 567922"/>
              <a:gd name="connsiteX46" fmla="*/ 1467574 w 1572349"/>
              <a:gd name="connsiteY46" fmla="*/ 172635 h 567922"/>
              <a:gd name="connsiteX47" fmla="*/ 1443762 w 1572349"/>
              <a:gd name="connsiteY47" fmla="*/ 153585 h 567922"/>
              <a:gd name="connsiteX48" fmla="*/ 1386612 w 1572349"/>
              <a:gd name="connsiteY48" fmla="*/ 110722 h 567922"/>
              <a:gd name="connsiteX49" fmla="*/ 1353274 w 1572349"/>
              <a:gd name="connsiteY49" fmla="*/ 96435 h 567922"/>
              <a:gd name="connsiteX50" fmla="*/ 1324699 w 1572349"/>
              <a:gd name="connsiteY50" fmla="*/ 82147 h 567922"/>
              <a:gd name="connsiteX51" fmla="*/ 1267549 w 1572349"/>
              <a:gd name="connsiteY51" fmla="*/ 67860 h 567922"/>
              <a:gd name="connsiteX52" fmla="*/ 1243737 w 1572349"/>
              <a:gd name="connsiteY52" fmla="*/ 58335 h 567922"/>
              <a:gd name="connsiteX53" fmla="*/ 1210399 w 1572349"/>
              <a:gd name="connsiteY53" fmla="*/ 48810 h 567922"/>
              <a:gd name="connsiteX54" fmla="*/ 1158012 w 1572349"/>
              <a:gd name="connsiteY54" fmla="*/ 24997 h 567922"/>
              <a:gd name="connsiteX55" fmla="*/ 1115149 w 1572349"/>
              <a:gd name="connsiteY55" fmla="*/ 15472 h 567922"/>
              <a:gd name="connsiteX56" fmla="*/ 1100862 w 1572349"/>
              <a:gd name="connsiteY56" fmla="*/ 10710 h 567922"/>
              <a:gd name="connsiteX57" fmla="*/ 1067524 w 1572349"/>
              <a:gd name="connsiteY57" fmla="*/ 5947 h 567922"/>
              <a:gd name="connsiteX58" fmla="*/ 972274 w 1572349"/>
              <a:gd name="connsiteY58" fmla="*/ 3566 h 567922"/>
              <a:gd name="connsiteX59" fmla="*/ 810349 w 1572349"/>
              <a:gd name="connsiteY59" fmla="*/ 3566 h 567922"/>
              <a:gd name="connsiteX60" fmla="*/ 738912 w 1572349"/>
              <a:gd name="connsiteY60" fmla="*/ 5947 h 567922"/>
              <a:gd name="connsiteX61" fmla="*/ 710337 w 1572349"/>
              <a:gd name="connsiteY61" fmla="*/ 6295 h 567922"/>
              <a:gd name="connsiteX62" fmla="*/ 636518 w 1572349"/>
              <a:gd name="connsiteY62" fmla="*/ 21 h 567922"/>
              <a:gd name="connsiteX63" fmla="*/ 112644 w 1572349"/>
              <a:gd name="connsiteY63" fmla="*/ 4784 h 567922"/>
              <a:gd name="connsiteX64" fmla="*/ 19775 w 1572349"/>
              <a:gd name="connsiteY64" fmla="*/ 63097 h 567922"/>
              <a:gd name="connsiteX0" fmla="*/ 19775 w 1572349"/>
              <a:gd name="connsiteY0" fmla="*/ 63152 h 567977"/>
              <a:gd name="connsiteX1" fmla="*/ 724 w 1572349"/>
              <a:gd name="connsiteY1" fmla="*/ 220315 h 567977"/>
              <a:gd name="connsiteX2" fmla="*/ 34062 w 1572349"/>
              <a:gd name="connsiteY2" fmla="*/ 296515 h 567977"/>
              <a:gd name="connsiteX3" fmla="*/ 62637 w 1572349"/>
              <a:gd name="connsiteY3" fmla="*/ 339377 h 567977"/>
              <a:gd name="connsiteX4" fmla="*/ 76924 w 1572349"/>
              <a:gd name="connsiteY4" fmla="*/ 363190 h 567977"/>
              <a:gd name="connsiteX5" fmla="*/ 124549 w 1572349"/>
              <a:gd name="connsiteY5" fmla="*/ 410815 h 567977"/>
              <a:gd name="connsiteX6" fmla="*/ 134074 w 1572349"/>
              <a:gd name="connsiteY6" fmla="*/ 425102 h 567977"/>
              <a:gd name="connsiteX7" fmla="*/ 172174 w 1572349"/>
              <a:gd name="connsiteY7" fmla="*/ 458440 h 567977"/>
              <a:gd name="connsiteX8" fmla="*/ 195987 w 1572349"/>
              <a:gd name="connsiteY8" fmla="*/ 482252 h 567977"/>
              <a:gd name="connsiteX9" fmla="*/ 219799 w 1572349"/>
              <a:gd name="connsiteY9" fmla="*/ 501302 h 567977"/>
              <a:gd name="connsiteX10" fmla="*/ 276949 w 1572349"/>
              <a:gd name="connsiteY10" fmla="*/ 553690 h 567977"/>
              <a:gd name="connsiteX11" fmla="*/ 291237 w 1572349"/>
              <a:gd name="connsiteY11" fmla="*/ 558452 h 567977"/>
              <a:gd name="connsiteX12" fmla="*/ 362674 w 1572349"/>
              <a:gd name="connsiteY12" fmla="*/ 567977 h 567977"/>
              <a:gd name="connsiteX13" fmla="*/ 438874 w 1572349"/>
              <a:gd name="connsiteY13" fmla="*/ 544165 h 567977"/>
              <a:gd name="connsiteX14" fmla="*/ 476974 w 1572349"/>
              <a:gd name="connsiteY14" fmla="*/ 515590 h 567977"/>
              <a:gd name="connsiteX15" fmla="*/ 496024 w 1572349"/>
              <a:gd name="connsiteY15" fmla="*/ 506065 h 567977"/>
              <a:gd name="connsiteX16" fmla="*/ 538887 w 1572349"/>
              <a:gd name="connsiteY16" fmla="*/ 477490 h 567977"/>
              <a:gd name="connsiteX17" fmla="*/ 567462 w 1572349"/>
              <a:gd name="connsiteY17" fmla="*/ 467965 h 567977"/>
              <a:gd name="connsiteX18" fmla="*/ 615087 w 1572349"/>
              <a:gd name="connsiteY18" fmla="*/ 444152 h 567977"/>
              <a:gd name="connsiteX19" fmla="*/ 629374 w 1572349"/>
              <a:gd name="connsiteY19" fmla="*/ 434627 h 567977"/>
              <a:gd name="connsiteX20" fmla="*/ 653187 w 1572349"/>
              <a:gd name="connsiteY20" fmla="*/ 425102 h 567977"/>
              <a:gd name="connsiteX21" fmla="*/ 738912 w 1572349"/>
              <a:gd name="connsiteY21" fmla="*/ 410815 h 567977"/>
              <a:gd name="connsiteX22" fmla="*/ 867499 w 1572349"/>
              <a:gd name="connsiteY22" fmla="*/ 406052 h 567977"/>
              <a:gd name="connsiteX23" fmla="*/ 967512 w 1572349"/>
              <a:gd name="connsiteY23" fmla="*/ 410815 h 567977"/>
              <a:gd name="connsiteX24" fmla="*/ 1010374 w 1572349"/>
              <a:gd name="connsiteY24" fmla="*/ 425102 h 567977"/>
              <a:gd name="connsiteX25" fmla="*/ 1024662 w 1572349"/>
              <a:gd name="connsiteY25" fmla="*/ 429865 h 567977"/>
              <a:gd name="connsiteX26" fmla="*/ 1057999 w 1572349"/>
              <a:gd name="connsiteY26" fmla="*/ 448915 h 567977"/>
              <a:gd name="connsiteX27" fmla="*/ 1077049 w 1572349"/>
              <a:gd name="connsiteY27" fmla="*/ 453677 h 567977"/>
              <a:gd name="connsiteX28" fmla="*/ 1105624 w 1572349"/>
              <a:gd name="connsiteY28" fmla="*/ 467965 h 567977"/>
              <a:gd name="connsiteX29" fmla="*/ 1119912 w 1572349"/>
              <a:gd name="connsiteY29" fmla="*/ 472727 h 567977"/>
              <a:gd name="connsiteX30" fmla="*/ 1153249 w 1572349"/>
              <a:gd name="connsiteY30" fmla="*/ 487015 h 567977"/>
              <a:gd name="connsiteX31" fmla="*/ 1186587 w 1572349"/>
              <a:gd name="connsiteY31" fmla="*/ 506065 h 567977"/>
              <a:gd name="connsiteX32" fmla="*/ 1215162 w 1572349"/>
              <a:gd name="connsiteY32" fmla="*/ 525115 h 567977"/>
              <a:gd name="connsiteX33" fmla="*/ 1267549 w 1572349"/>
              <a:gd name="connsiteY33" fmla="*/ 539402 h 567977"/>
              <a:gd name="connsiteX34" fmla="*/ 1377087 w 1572349"/>
              <a:gd name="connsiteY34" fmla="*/ 529877 h 567977"/>
              <a:gd name="connsiteX35" fmla="*/ 1429474 w 1572349"/>
              <a:gd name="connsiteY35" fmla="*/ 525115 h 567977"/>
              <a:gd name="connsiteX36" fmla="*/ 1477099 w 1572349"/>
              <a:gd name="connsiteY36" fmla="*/ 510827 h 567977"/>
              <a:gd name="connsiteX37" fmla="*/ 1491387 w 1572349"/>
              <a:gd name="connsiteY37" fmla="*/ 496540 h 567977"/>
              <a:gd name="connsiteX38" fmla="*/ 1529487 w 1572349"/>
              <a:gd name="connsiteY38" fmla="*/ 448915 h 567977"/>
              <a:gd name="connsiteX39" fmla="*/ 1553299 w 1572349"/>
              <a:gd name="connsiteY39" fmla="*/ 410815 h 567977"/>
              <a:gd name="connsiteX40" fmla="*/ 1562824 w 1572349"/>
              <a:gd name="connsiteY40" fmla="*/ 382240 h 567977"/>
              <a:gd name="connsiteX41" fmla="*/ 1567587 w 1572349"/>
              <a:gd name="connsiteY41" fmla="*/ 348902 h 567977"/>
              <a:gd name="connsiteX42" fmla="*/ 1572349 w 1572349"/>
              <a:gd name="connsiteY42" fmla="*/ 325090 h 567977"/>
              <a:gd name="connsiteX43" fmla="*/ 1567587 w 1572349"/>
              <a:gd name="connsiteY43" fmla="*/ 291752 h 567977"/>
              <a:gd name="connsiteX44" fmla="*/ 1553299 w 1572349"/>
              <a:gd name="connsiteY44" fmla="*/ 267940 h 567977"/>
              <a:gd name="connsiteX45" fmla="*/ 1543774 w 1572349"/>
              <a:gd name="connsiteY45" fmla="*/ 248890 h 567977"/>
              <a:gd name="connsiteX46" fmla="*/ 1467574 w 1572349"/>
              <a:gd name="connsiteY46" fmla="*/ 172690 h 567977"/>
              <a:gd name="connsiteX47" fmla="*/ 1443762 w 1572349"/>
              <a:gd name="connsiteY47" fmla="*/ 153640 h 567977"/>
              <a:gd name="connsiteX48" fmla="*/ 1386612 w 1572349"/>
              <a:gd name="connsiteY48" fmla="*/ 110777 h 567977"/>
              <a:gd name="connsiteX49" fmla="*/ 1353274 w 1572349"/>
              <a:gd name="connsiteY49" fmla="*/ 96490 h 567977"/>
              <a:gd name="connsiteX50" fmla="*/ 1324699 w 1572349"/>
              <a:gd name="connsiteY50" fmla="*/ 82202 h 567977"/>
              <a:gd name="connsiteX51" fmla="*/ 1267549 w 1572349"/>
              <a:gd name="connsiteY51" fmla="*/ 67915 h 567977"/>
              <a:gd name="connsiteX52" fmla="*/ 1243737 w 1572349"/>
              <a:gd name="connsiteY52" fmla="*/ 58390 h 567977"/>
              <a:gd name="connsiteX53" fmla="*/ 1210399 w 1572349"/>
              <a:gd name="connsiteY53" fmla="*/ 48865 h 567977"/>
              <a:gd name="connsiteX54" fmla="*/ 1158012 w 1572349"/>
              <a:gd name="connsiteY54" fmla="*/ 25052 h 567977"/>
              <a:gd name="connsiteX55" fmla="*/ 1115149 w 1572349"/>
              <a:gd name="connsiteY55" fmla="*/ 15527 h 567977"/>
              <a:gd name="connsiteX56" fmla="*/ 1100862 w 1572349"/>
              <a:gd name="connsiteY56" fmla="*/ 10765 h 567977"/>
              <a:gd name="connsiteX57" fmla="*/ 1067524 w 1572349"/>
              <a:gd name="connsiteY57" fmla="*/ 6002 h 567977"/>
              <a:gd name="connsiteX58" fmla="*/ 972274 w 1572349"/>
              <a:gd name="connsiteY58" fmla="*/ 3621 h 567977"/>
              <a:gd name="connsiteX59" fmla="*/ 810349 w 1572349"/>
              <a:gd name="connsiteY59" fmla="*/ 3621 h 567977"/>
              <a:gd name="connsiteX60" fmla="*/ 738912 w 1572349"/>
              <a:gd name="connsiteY60" fmla="*/ 6002 h 567977"/>
              <a:gd name="connsiteX61" fmla="*/ 712718 w 1572349"/>
              <a:gd name="connsiteY61" fmla="*/ 1935 h 567977"/>
              <a:gd name="connsiteX62" fmla="*/ 636518 w 1572349"/>
              <a:gd name="connsiteY62" fmla="*/ 76 h 567977"/>
              <a:gd name="connsiteX63" fmla="*/ 112644 w 1572349"/>
              <a:gd name="connsiteY63" fmla="*/ 4839 h 567977"/>
              <a:gd name="connsiteX64" fmla="*/ 19775 w 1572349"/>
              <a:gd name="connsiteY64" fmla="*/ 63152 h 567977"/>
              <a:gd name="connsiteX0" fmla="*/ 19775 w 1572349"/>
              <a:gd name="connsiteY0" fmla="*/ 63140 h 567965"/>
              <a:gd name="connsiteX1" fmla="*/ 724 w 1572349"/>
              <a:gd name="connsiteY1" fmla="*/ 220303 h 567965"/>
              <a:gd name="connsiteX2" fmla="*/ 34062 w 1572349"/>
              <a:gd name="connsiteY2" fmla="*/ 296503 h 567965"/>
              <a:gd name="connsiteX3" fmla="*/ 62637 w 1572349"/>
              <a:gd name="connsiteY3" fmla="*/ 339365 h 567965"/>
              <a:gd name="connsiteX4" fmla="*/ 76924 w 1572349"/>
              <a:gd name="connsiteY4" fmla="*/ 363178 h 567965"/>
              <a:gd name="connsiteX5" fmla="*/ 124549 w 1572349"/>
              <a:gd name="connsiteY5" fmla="*/ 410803 h 567965"/>
              <a:gd name="connsiteX6" fmla="*/ 134074 w 1572349"/>
              <a:gd name="connsiteY6" fmla="*/ 425090 h 567965"/>
              <a:gd name="connsiteX7" fmla="*/ 172174 w 1572349"/>
              <a:gd name="connsiteY7" fmla="*/ 458428 h 567965"/>
              <a:gd name="connsiteX8" fmla="*/ 195987 w 1572349"/>
              <a:gd name="connsiteY8" fmla="*/ 482240 h 567965"/>
              <a:gd name="connsiteX9" fmla="*/ 219799 w 1572349"/>
              <a:gd name="connsiteY9" fmla="*/ 501290 h 567965"/>
              <a:gd name="connsiteX10" fmla="*/ 276949 w 1572349"/>
              <a:gd name="connsiteY10" fmla="*/ 553678 h 567965"/>
              <a:gd name="connsiteX11" fmla="*/ 291237 w 1572349"/>
              <a:gd name="connsiteY11" fmla="*/ 558440 h 567965"/>
              <a:gd name="connsiteX12" fmla="*/ 362674 w 1572349"/>
              <a:gd name="connsiteY12" fmla="*/ 567965 h 567965"/>
              <a:gd name="connsiteX13" fmla="*/ 438874 w 1572349"/>
              <a:gd name="connsiteY13" fmla="*/ 544153 h 567965"/>
              <a:gd name="connsiteX14" fmla="*/ 476974 w 1572349"/>
              <a:gd name="connsiteY14" fmla="*/ 515578 h 567965"/>
              <a:gd name="connsiteX15" fmla="*/ 496024 w 1572349"/>
              <a:gd name="connsiteY15" fmla="*/ 506053 h 567965"/>
              <a:gd name="connsiteX16" fmla="*/ 538887 w 1572349"/>
              <a:gd name="connsiteY16" fmla="*/ 477478 h 567965"/>
              <a:gd name="connsiteX17" fmla="*/ 567462 w 1572349"/>
              <a:gd name="connsiteY17" fmla="*/ 467953 h 567965"/>
              <a:gd name="connsiteX18" fmla="*/ 615087 w 1572349"/>
              <a:gd name="connsiteY18" fmla="*/ 444140 h 567965"/>
              <a:gd name="connsiteX19" fmla="*/ 629374 w 1572349"/>
              <a:gd name="connsiteY19" fmla="*/ 434615 h 567965"/>
              <a:gd name="connsiteX20" fmla="*/ 653187 w 1572349"/>
              <a:gd name="connsiteY20" fmla="*/ 425090 h 567965"/>
              <a:gd name="connsiteX21" fmla="*/ 738912 w 1572349"/>
              <a:gd name="connsiteY21" fmla="*/ 410803 h 567965"/>
              <a:gd name="connsiteX22" fmla="*/ 867499 w 1572349"/>
              <a:gd name="connsiteY22" fmla="*/ 406040 h 567965"/>
              <a:gd name="connsiteX23" fmla="*/ 967512 w 1572349"/>
              <a:gd name="connsiteY23" fmla="*/ 410803 h 567965"/>
              <a:gd name="connsiteX24" fmla="*/ 1010374 w 1572349"/>
              <a:gd name="connsiteY24" fmla="*/ 425090 h 567965"/>
              <a:gd name="connsiteX25" fmla="*/ 1024662 w 1572349"/>
              <a:gd name="connsiteY25" fmla="*/ 429853 h 567965"/>
              <a:gd name="connsiteX26" fmla="*/ 1057999 w 1572349"/>
              <a:gd name="connsiteY26" fmla="*/ 448903 h 567965"/>
              <a:gd name="connsiteX27" fmla="*/ 1077049 w 1572349"/>
              <a:gd name="connsiteY27" fmla="*/ 453665 h 567965"/>
              <a:gd name="connsiteX28" fmla="*/ 1105624 w 1572349"/>
              <a:gd name="connsiteY28" fmla="*/ 467953 h 567965"/>
              <a:gd name="connsiteX29" fmla="*/ 1119912 w 1572349"/>
              <a:gd name="connsiteY29" fmla="*/ 472715 h 567965"/>
              <a:gd name="connsiteX30" fmla="*/ 1153249 w 1572349"/>
              <a:gd name="connsiteY30" fmla="*/ 487003 h 567965"/>
              <a:gd name="connsiteX31" fmla="*/ 1186587 w 1572349"/>
              <a:gd name="connsiteY31" fmla="*/ 506053 h 567965"/>
              <a:gd name="connsiteX32" fmla="*/ 1215162 w 1572349"/>
              <a:gd name="connsiteY32" fmla="*/ 525103 h 567965"/>
              <a:gd name="connsiteX33" fmla="*/ 1267549 w 1572349"/>
              <a:gd name="connsiteY33" fmla="*/ 539390 h 567965"/>
              <a:gd name="connsiteX34" fmla="*/ 1377087 w 1572349"/>
              <a:gd name="connsiteY34" fmla="*/ 529865 h 567965"/>
              <a:gd name="connsiteX35" fmla="*/ 1429474 w 1572349"/>
              <a:gd name="connsiteY35" fmla="*/ 525103 h 567965"/>
              <a:gd name="connsiteX36" fmla="*/ 1477099 w 1572349"/>
              <a:gd name="connsiteY36" fmla="*/ 510815 h 567965"/>
              <a:gd name="connsiteX37" fmla="*/ 1491387 w 1572349"/>
              <a:gd name="connsiteY37" fmla="*/ 496528 h 567965"/>
              <a:gd name="connsiteX38" fmla="*/ 1529487 w 1572349"/>
              <a:gd name="connsiteY38" fmla="*/ 448903 h 567965"/>
              <a:gd name="connsiteX39" fmla="*/ 1553299 w 1572349"/>
              <a:gd name="connsiteY39" fmla="*/ 410803 h 567965"/>
              <a:gd name="connsiteX40" fmla="*/ 1562824 w 1572349"/>
              <a:gd name="connsiteY40" fmla="*/ 382228 h 567965"/>
              <a:gd name="connsiteX41" fmla="*/ 1567587 w 1572349"/>
              <a:gd name="connsiteY41" fmla="*/ 348890 h 567965"/>
              <a:gd name="connsiteX42" fmla="*/ 1572349 w 1572349"/>
              <a:gd name="connsiteY42" fmla="*/ 325078 h 567965"/>
              <a:gd name="connsiteX43" fmla="*/ 1567587 w 1572349"/>
              <a:gd name="connsiteY43" fmla="*/ 291740 h 567965"/>
              <a:gd name="connsiteX44" fmla="*/ 1553299 w 1572349"/>
              <a:gd name="connsiteY44" fmla="*/ 267928 h 567965"/>
              <a:gd name="connsiteX45" fmla="*/ 1543774 w 1572349"/>
              <a:gd name="connsiteY45" fmla="*/ 248878 h 567965"/>
              <a:gd name="connsiteX46" fmla="*/ 1467574 w 1572349"/>
              <a:gd name="connsiteY46" fmla="*/ 172678 h 567965"/>
              <a:gd name="connsiteX47" fmla="*/ 1443762 w 1572349"/>
              <a:gd name="connsiteY47" fmla="*/ 153628 h 567965"/>
              <a:gd name="connsiteX48" fmla="*/ 1386612 w 1572349"/>
              <a:gd name="connsiteY48" fmla="*/ 110765 h 567965"/>
              <a:gd name="connsiteX49" fmla="*/ 1353274 w 1572349"/>
              <a:gd name="connsiteY49" fmla="*/ 96478 h 567965"/>
              <a:gd name="connsiteX50" fmla="*/ 1324699 w 1572349"/>
              <a:gd name="connsiteY50" fmla="*/ 82190 h 567965"/>
              <a:gd name="connsiteX51" fmla="*/ 1267549 w 1572349"/>
              <a:gd name="connsiteY51" fmla="*/ 67903 h 567965"/>
              <a:gd name="connsiteX52" fmla="*/ 1243737 w 1572349"/>
              <a:gd name="connsiteY52" fmla="*/ 58378 h 567965"/>
              <a:gd name="connsiteX53" fmla="*/ 1210399 w 1572349"/>
              <a:gd name="connsiteY53" fmla="*/ 48853 h 567965"/>
              <a:gd name="connsiteX54" fmla="*/ 1158012 w 1572349"/>
              <a:gd name="connsiteY54" fmla="*/ 25040 h 567965"/>
              <a:gd name="connsiteX55" fmla="*/ 1115149 w 1572349"/>
              <a:gd name="connsiteY55" fmla="*/ 15515 h 567965"/>
              <a:gd name="connsiteX56" fmla="*/ 1100862 w 1572349"/>
              <a:gd name="connsiteY56" fmla="*/ 10753 h 567965"/>
              <a:gd name="connsiteX57" fmla="*/ 1067524 w 1572349"/>
              <a:gd name="connsiteY57" fmla="*/ 5990 h 567965"/>
              <a:gd name="connsiteX58" fmla="*/ 972274 w 1572349"/>
              <a:gd name="connsiteY58" fmla="*/ 3609 h 567965"/>
              <a:gd name="connsiteX59" fmla="*/ 810349 w 1572349"/>
              <a:gd name="connsiteY59" fmla="*/ 3609 h 567965"/>
              <a:gd name="connsiteX60" fmla="*/ 755581 w 1572349"/>
              <a:gd name="connsiteY60" fmla="*/ 3783 h 567965"/>
              <a:gd name="connsiteX61" fmla="*/ 712718 w 1572349"/>
              <a:gd name="connsiteY61" fmla="*/ 1923 h 567965"/>
              <a:gd name="connsiteX62" fmla="*/ 636518 w 1572349"/>
              <a:gd name="connsiteY62" fmla="*/ 64 h 567965"/>
              <a:gd name="connsiteX63" fmla="*/ 112644 w 1572349"/>
              <a:gd name="connsiteY63" fmla="*/ 4827 h 567965"/>
              <a:gd name="connsiteX64" fmla="*/ 19775 w 1572349"/>
              <a:gd name="connsiteY64" fmla="*/ 63140 h 56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572349" h="567965">
                <a:moveTo>
                  <a:pt x="19775" y="63140"/>
                </a:moveTo>
                <a:cubicBezTo>
                  <a:pt x="1122" y="99053"/>
                  <a:pt x="-1657" y="181409"/>
                  <a:pt x="724" y="220303"/>
                </a:cubicBezTo>
                <a:cubicBezTo>
                  <a:pt x="3105" y="259197"/>
                  <a:pt x="23528" y="273329"/>
                  <a:pt x="34062" y="296503"/>
                </a:cubicBezTo>
                <a:cubicBezTo>
                  <a:pt x="58610" y="350506"/>
                  <a:pt x="25265" y="291314"/>
                  <a:pt x="62637" y="339365"/>
                </a:cubicBezTo>
                <a:cubicBezTo>
                  <a:pt x="68320" y="346672"/>
                  <a:pt x="70862" y="356183"/>
                  <a:pt x="76924" y="363178"/>
                </a:cubicBezTo>
                <a:cubicBezTo>
                  <a:pt x="91627" y="380144"/>
                  <a:pt x="112095" y="392123"/>
                  <a:pt x="124549" y="410803"/>
                </a:cubicBezTo>
                <a:cubicBezTo>
                  <a:pt x="127724" y="415565"/>
                  <a:pt x="130027" y="421043"/>
                  <a:pt x="134074" y="425090"/>
                </a:cubicBezTo>
                <a:cubicBezTo>
                  <a:pt x="146007" y="437023"/>
                  <a:pt x="159774" y="446982"/>
                  <a:pt x="172174" y="458428"/>
                </a:cubicBezTo>
                <a:cubicBezTo>
                  <a:pt x="180422" y="466042"/>
                  <a:pt x="187643" y="474731"/>
                  <a:pt x="195987" y="482240"/>
                </a:cubicBezTo>
                <a:cubicBezTo>
                  <a:pt x="203542" y="489040"/>
                  <a:pt x="212306" y="494421"/>
                  <a:pt x="219799" y="501290"/>
                </a:cubicBezTo>
                <a:cubicBezTo>
                  <a:pt x="238425" y="518364"/>
                  <a:pt x="255030" y="539979"/>
                  <a:pt x="276949" y="553678"/>
                </a:cubicBezTo>
                <a:cubicBezTo>
                  <a:pt x="281206" y="556339"/>
                  <a:pt x="286410" y="557061"/>
                  <a:pt x="291237" y="558440"/>
                </a:cubicBezTo>
                <a:cubicBezTo>
                  <a:pt x="320692" y="566856"/>
                  <a:pt x="321463" y="564219"/>
                  <a:pt x="362674" y="567965"/>
                </a:cubicBezTo>
                <a:cubicBezTo>
                  <a:pt x="369256" y="566170"/>
                  <a:pt x="423786" y="553438"/>
                  <a:pt x="438874" y="544153"/>
                </a:cubicBezTo>
                <a:cubicBezTo>
                  <a:pt x="452394" y="535833"/>
                  <a:pt x="462775" y="522678"/>
                  <a:pt x="476974" y="515578"/>
                </a:cubicBezTo>
                <a:cubicBezTo>
                  <a:pt x="483324" y="512403"/>
                  <a:pt x="489978" y="509774"/>
                  <a:pt x="496024" y="506053"/>
                </a:cubicBezTo>
                <a:cubicBezTo>
                  <a:pt x="510648" y="497053"/>
                  <a:pt x="522597" y="482908"/>
                  <a:pt x="538887" y="477478"/>
                </a:cubicBezTo>
                <a:lnTo>
                  <a:pt x="567462" y="467953"/>
                </a:lnTo>
                <a:cubicBezTo>
                  <a:pt x="601483" y="445272"/>
                  <a:pt x="584931" y="451680"/>
                  <a:pt x="615087" y="444140"/>
                </a:cubicBezTo>
                <a:cubicBezTo>
                  <a:pt x="619849" y="440965"/>
                  <a:pt x="624255" y="437175"/>
                  <a:pt x="629374" y="434615"/>
                </a:cubicBezTo>
                <a:cubicBezTo>
                  <a:pt x="637021" y="430792"/>
                  <a:pt x="645016" y="427604"/>
                  <a:pt x="653187" y="425090"/>
                </a:cubicBezTo>
                <a:cubicBezTo>
                  <a:pt x="685565" y="415127"/>
                  <a:pt x="704097" y="412685"/>
                  <a:pt x="738912" y="410803"/>
                </a:cubicBezTo>
                <a:cubicBezTo>
                  <a:pt x="781741" y="408488"/>
                  <a:pt x="824637" y="407628"/>
                  <a:pt x="867499" y="406040"/>
                </a:cubicBezTo>
                <a:cubicBezTo>
                  <a:pt x="900837" y="407628"/>
                  <a:pt x="934243" y="408141"/>
                  <a:pt x="967512" y="410803"/>
                </a:cubicBezTo>
                <a:cubicBezTo>
                  <a:pt x="981040" y="411885"/>
                  <a:pt x="998529" y="420648"/>
                  <a:pt x="1010374" y="425090"/>
                </a:cubicBezTo>
                <a:cubicBezTo>
                  <a:pt x="1015075" y="426853"/>
                  <a:pt x="1020172" y="427608"/>
                  <a:pt x="1024662" y="429853"/>
                </a:cubicBezTo>
                <a:cubicBezTo>
                  <a:pt x="1036109" y="435577"/>
                  <a:pt x="1046347" y="443607"/>
                  <a:pt x="1057999" y="448903"/>
                </a:cubicBezTo>
                <a:cubicBezTo>
                  <a:pt x="1063958" y="451611"/>
                  <a:pt x="1070699" y="452078"/>
                  <a:pt x="1077049" y="453665"/>
                </a:cubicBezTo>
                <a:cubicBezTo>
                  <a:pt x="1086574" y="458428"/>
                  <a:pt x="1095892" y="463628"/>
                  <a:pt x="1105624" y="467953"/>
                </a:cubicBezTo>
                <a:cubicBezTo>
                  <a:pt x="1110212" y="469992"/>
                  <a:pt x="1115422" y="470470"/>
                  <a:pt x="1119912" y="472715"/>
                </a:cubicBezTo>
                <a:cubicBezTo>
                  <a:pt x="1152806" y="489161"/>
                  <a:pt x="1113596" y="477089"/>
                  <a:pt x="1153249" y="487003"/>
                </a:cubicBezTo>
                <a:cubicBezTo>
                  <a:pt x="1164362" y="493353"/>
                  <a:pt x="1175687" y="499345"/>
                  <a:pt x="1186587" y="506053"/>
                </a:cubicBezTo>
                <a:cubicBezTo>
                  <a:pt x="1196336" y="512053"/>
                  <a:pt x="1204155" y="521958"/>
                  <a:pt x="1215162" y="525103"/>
                </a:cubicBezTo>
                <a:cubicBezTo>
                  <a:pt x="1254793" y="536426"/>
                  <a:pt x="1237287" y="531825"/>
                  <a:pt x="1267549" y="539390"/>
                </a:cubicBezTo>
                <a:lnTo>
                  <a:pt x="1377087" y="529865"/>
                </a:lnTo>
                <a:lnTo>
                  <a:pt x="1429474" y="525103"/>
                </a:lnTo>
                <a:cubicBezTo>
                  <a:pt x="1445349" y="520340"/>
                  <a:pt x="1462050" y="517760"/>
                  <a:pt x="1477099" y="510815"/>
                </a:cubicBezTo>
                <a:cubicBezTo>
                  <a:pt x="1483214" y="507993"/>
                  <a:pt x="1487036" y="501670"/>
                  <a:pt x="1491387" y="496528"/>
                </a:cubicBezTo>
                <a:cubicBezTo>
                  <a:pt x="1504519" y="481009"/>
                  <a:pt x="1519028" y="466336"/>
                  <a:pt x="1529487" y="448903"/>
                </a:cubicBezTo>
                <a:cubicBezTo>
                  <a:pt x="1546719" y="420182"/>
                  <a:pt x="1538639" y="432792"/>
                  <a:pt x="1553299" y="410803"/>
                </a:cubicBezTo>
                <a:cubicBezTo>
                  <a:pt x="1556474" y="401278"/>
                  <a:pt x="1560566" y="392011"/>
                  <a:pt x="1562824" y="382228"/>
                </a:cubicBezTo>
                <a:cubicBezTo>
                  <a:pt x="1565348" y="371290"/>
                  <a:pt x="1565742" y="359963"/>
                  <a:pt x="1567587" y="348890"/>
                </a:cubicBezTo>
                <a:cubicBezTo>
                  <a:pt x="1568918" y="340906"/>
                  <a:pt x="1570762" y="333015"/>
                  <a:pt x="1572349" y="325078"/>
                </a:cubicBezTo>
                <a:cubicBezTo>
                  <a:pt x="1570762" y="313965"/>
                  <a:pt x="1571137" y="302389"/>
                  <a:pt x="1567587" y="291740"/>
                </a:cubicBezTo>
                <a:cubicBezTo>
                  <a:pt x="1564660" y="282958"/>
                  <a:pt x="1557795" y="276020"/>
                  <a:pt x="1553299" y="267928"/>
                </a:cubicBezTo>
                <a:cubicBezTo>
                  <a:pt x="1549851" y="261722"/>
                  <a:pt x="1547815" y="254715"/>
                  <a:pt x="1543774" y="248878"/>
                </a:cubicBezTo>
                <a:cubicBezTo>
                  <a:pt x="1509345" y="199146"/>
                  <a:pt x="1514705" y="209709"/>
                  <a:pt x="1467574" y="172678"/>
                </a:cubicBezTo>
                <a:cubicBezTo>
                  <a:pt x="1459581" y="166398"/>
                  <a:pt x="1451629" y="160065"/>
                  <a:pt x="1443762" y="153628"/>
                </a:cubicBezTo>
                <a:cubicBezTo>
                  <a:pt x="1423675" y="137193"/>
                  <a:pt x="1409547" y="123114"/>
                  <a:pt x="1386612" y="110765"/>
                </a:cubicBezTo>
                <a:cubicBezTo>
                  <a:pt x="1375967" y="105033"/>
                  <a:pt x="1364251" y="101544"/>
                  <a:pt x="1353274" y="96478"/>
                </a:cubicBezTo>
                <a:cubicBezTo>
                  <a:pt x="1343605" y="92015"/>
                  <a:pt x="1334529" y="86286"/>
                  <a:pt x="1324699" y="82190"/>
                </a:cubicBezTo>
                <a:cubicBezTo>
                  <a:pt x="1299542" y="71708"/>
                  <a:pt x="1293930" y="72299"/>
                  <a:pt x="1267549" y="67903"/>
                </a:cubicBezTo>
                <a:cubicBezTo>
                  <a:pt x="1259612" y="64728"/>
                  <a:pt x="1251847" y="61081"/>
                  <a:pt x="1243737" y="58378"/>
                </a:cubicBezTo>
                <a:cubicBezTo>
                  <a:pt x="1232773" y="54723"/>
                  <a:pt x="1221186" y="53002"/>
                  <a:pt x="1210399" y="48853"/>
                </a:cubicBezTo>
                <a:cubicBezTo>
                  <a:pt x="1147265" y="24570"/>
                  <a:pt x="1213316" y="43474"/>
                  <a:pt x="1158012" y="25040"/>
                </a:cubicBezTo>
                <a:cubicBezTo>
                  <a:pt x="1143357" y="20155"/>
                  <a:pt x="1130232" y="19286"/>
                  <a:pt x="1115149" y="15515"/>
                </a:cubicBezTo>
                <a:cubicBezTo>
                  <a:pt x="1110279" y="14297"/>
                  <a:pt x="1105784" y="11737"/>
                  <a:pt x="1100862" y="10753"/>
                </a:cubicBezTo>
                <a:cubicBezTo>
                  <a:pt x="1089854" y="8551"/>
                  <a:pt x="1088955" y="7181"/>
                  <a:pt x="1067524" y="5990"/>
                </a:cubicBezTo>
                <a:cubicBezTo>
                  <a:pt x="1046093" y="4799"/>
                  <a:pt x="1103258" y="12964"/>
                  <a:pt x="972274" y="3609"/>
                </a:cubicBezTo>
                <a:lnTo>
                  <a:pt x="810349" y="3609"/>
                </a:lnTo>
                <a:cubicBezTo>
                  <a:pt x="802330" y="4000"/>
                  <a:pt x="771853" y="4064"/>
                  <a:pt x="755581" y="3783"/>
                </a:cubicBezTo>
                <a:cubicBezTo>
                  <a:pt x="739309" y="3502"/>
                  <a:pt x="732562" y="2543"/>
                  <a:pt x="712718" y="1923"/>
                </a:cubicBezTo>
                <a:cubicBezTo>
                  <a:pt x="692874" y="1303"/>
                  <a:pt x="661964" y="-340"/>
                  <a:pt x="636518" y="64"/>
                </a:cubicBezTo>
                <a:lnTo>
                  <a:pt x="112644" y="4827"/>
                </a:lnTo>
                <a:cubicBezTo>
                  <a:pt x="34869" y="14549"/>
                  <a:pt x="38428" y="27227"/>
                  <a:pt x="19775" y="6314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C2F46-5231-6341-7DFB-27A866CB6F4B}"/>
              </a:ext>
            </a:extLst>
          </p:cNvPr>
          <p:cNvSpPr txBox="1"/>
          <p:nvPr/>
        </p:nvSpPr>
        <p:spPr>
          <a:xfrm>
            <a:off x="7909178" y="3742409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skeletal amalgam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040A9C7-D85F-76EA-E077-E086FCC232D2}"/>
              </a:ext>
            </a:extLst>
          </p:cNvPr>
          <p:cNvCxnSpPr>
            <a:cxnSpLocks/>
          </p:cNvCxnSpPr>
          <p:nvPr/>
        </p:nvCxnSpPr>
        <p:spPr>
          <a:xfrm flipH="1">
            <a:off x="10905559" y="4307134"/>
            <a:ext cx="98993" cy="261029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DF793BE-63BA-7023-09D3-C191BE1DF255}"/>
              </a:ext>
            </a:extLst>
          </p:cNvPr>
          <p:cNvCxnSpPr>
            <a:cxnSpLocks/>
          </p:cNvCxnSpPr>
          <p:nvPr/>
        </p:nvCxnSpPr>
        <p:spPr>
          <a:xfrm flipV="1">
            <a:off x="10789060" y="4852220"/>
            <a:ext cx="91438" cy="532580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535202E-11FD-A658-B58B-D705B31714FC}"/>
              </a:ext>
            </a:extLst>
          </p:cNvPr>
          <p:cNvCxnSpPr>
            <a:cxnSpLocks/>
          </p:cNvCxnSpPr>
          <p:nvPr/>
        </p:nvCxnSpPr>
        <p:spPr>
          <a:xfrm>
            <a:off x="13829509" y="4412199"/>
            <a:ext cx="167566" cy="16773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14952A0-D647-6820-3A08-23CECC76183E}"/>
              </a:ext>
            </a:extLst>
          </p:cNvPr>
          <p:cNvCxnSpPr>
            <a:cxnSpLocks/>
          </p:cNvCxnSpPr>
          <p:nvPr/>
        </p:nvCxnSpPr>
        <p:spPr>
          <a:xfrm flipV="1">
            <a:off x="1812018" y="754850"/>
            <a:ext cx="261036" cy="24133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95D7B94-9CB2-685B-33FF-D70BE5BB5557}"/>
              </a:ext>
            </a:extLst>
          </p:cNvPr>
          <p:cNvCxnSpPr>
            <a:cxnSpLocks/>
          </p:cNvCxnSpPr>
          <p:nvPr/>
        </p:nvCxnSpPr>
        <p:spPr>
          <a:xfrm flipH="1">
            <a:off x="7055855" y="2778435"/>
            <a:ext cx="300192" cy="6320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816E303-00E5-A907-C912-0E20E60C1F8F}"/>
              </a:ext>
            </a:extLst>
          </p:cNvPr>
          <p:cNvCxnSpPr>
            <a:cxnSpLocks/>
          </p:cNvCxnSpPr>
          <p:nvPr/>
        </p:nvCxnSpPr>
        <p:spPr>
          <a:xfrm flipV="1">
            <a:off x="1368256" y="3835570"/>
            <a:ext cx="101525" cy="20487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1E18BF7-D106-C414-1565-92A714460475}"/>
              </a:ext>
            </a:extLst>
          </p:cNvPr>
          <p:cNvCxnSpPr>
            <a:cxnSpLocks/>
          </p:cNvCxnSpPr>
          <p:nvPr/>
        </p:nvCxnSpPr>
        <p:spPr>
          <a:xfrm>
            <a:off x="7971345" y="3674006"/>
            <a:ext cx="157964" cy="136806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1A34902-FB33-8D7A-D3CB-8928B0D85D67}"/>
              </a:ext>
            </a:extLst>
          </p:cNvPr>
          <p:cNvCxnSpPr>
            <a:cxnSpLocks/>
          </p:cNvCxnSpPr>
          <p:nvPr/>
        </p:nvCxnSpPr>
        <p:spPr>
          <a:xfrm>
            <a:off x="7811560" y="4379233"/>
            <a:ext cx="304725" cy="116833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A9D15A0-E574-FC32-65FC-78B95D489ECA}"/>
              </a:ext>
            </a:extLst>
          </p:cNvPr>
          <p:cNvSpPr txBox="1"/>
          <p:nvPr/>
        </p:nvSpPr>
        <p:spPr>
          <a:xfrm>
            <a:off x="12768182" y="4330331"/>
            <a:ext cx="9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uneven surface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CCC5F6-CBF1-EA7E-A138-0DF96B545A71}"/>
              </a:ext>
            </a:extLst>
          </p:cNvPr>
          <p:cNvCxnSpPr>
            <a:cxnSpLocks/>
          </p:cNvCxnSpPr>
          <p:nvPr/>
        </p:nvCxnSpPr>
        <p:spPr>
          <a:xfrm flipH="1">
            <a:off x="7735600" y="829141"/>
            <a:ext cx="173578" cy="61317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E8673EE-4176-8D40-684C-210D327AF082}"/>
              </a:ext>
            </a:extLst>
          </p:cNvPr>
          <p:cNvCxnSpPr>
            <a:cxnSpLocks/>
          </p:cNvCxnSpPr>
          <p:nvPr/>
        </p:nvCxnSpPr>
        <p:spPr>
          <a:xfrm flipH="1" flipV="1">
            <a:off x="10200531" y="2185185"/>
            <a:ext cx="883188" cy="51742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E299DDD-B588-B2C8-5D29-5B526F621D68}"/>
              </a:ext>
            </a:extLst>
          </p:cNvPr>
          <p:cNvCxnSpPr>
            <a:cxnSpLocks/>
          </p:cNvCxnSpPr>
          <p:nvPr/>
        </p:nvCxnSpPr>
        <p:spPr>
          <a:xfrm flipV="1">
            <a:off x="13049165" y="4717013"/>
            <a:ext cx="182828" cy="7808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21C6434-FD64-FAD6-C39D-E50C756FD6DC}"/>
              </a:ext>
            </a:extLst>
          </p:cNvPr>
          <p:cNvCxnSpPr>
            <a:cxnSpLocks/>
          </p:cNvCxnSpPr>
          <p:nvPr/>
        </p:nvCxnSpPr>
        <p:spPr>
          <a:xfrm flipH="1">
            <a:off x="13211023" y="3907585"/>
            <a:ext cx="145024" cy="491025"/>
          </a:xfrm>
          <a:prstGeom prst="line">
            <a:avLst/>
          </a:prstGeom>
          <a:ln w="28575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EF4A3633-B320-C5EF-9EEC-EBC66F1869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334" y="5105217"/>
            <a:ext cx="3110315" cy="2624328"/>
          </a:xfrm>
          <a:prstGeom prst="rect">
            <a:avLst/>
          </a:prstGeom>
        </p:spPr>
      </p:pic>
      <p:pic>
        <p:nvPicPr>
          <p:cNvPr id="55" name="Picture 54" descr="A close-up of a grey surface&#10;&#10;Description automatically generated">
            <a:extLst>
              <a:ext uri="{FF2B5EF4-FFF2-40B4-BE49-F238E27FC236}">
                <a16:creationId xmlns:a16="http://schemas.microsoft.com/office/drawing/2014/main" id="{51386C1A-095E-1C54-2A8C-0C754106A8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45" y="6089196"/>
            <a:ext cx="2811270" cy="2372009"/>
          </a:xfrm>
          <a:prstGeom prst="rect">
            <a:avLst/>
          </a:prstGeom>
        </p:spPr>
      </p:pic>
      <p:pic>
        <p:nvPicPr>
          <p:cNvPr id="62" name="Picture 61" descr="A close-up of a grey surface&#10;&#10;Description automatically generated">
            <a:extLst>
              <a:ext uri="{FF2B5EF4-FFF2-40B4-BE49-F238E27FC236}">
                <a16:creationId xmlns:a16="http://schemas.microsoft.com/office/drawing/2014/main" id="{33A0D333-C4A6-A8F4-CAB5-35540EF1AA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5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415" y="6085781"/>
            <a:ext cx="2811269" cy="237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99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845F68E-1E89-DBBC-A29C-393CBC38B68F}"/>
              </a:ext>
            </a:extLst>
          </p:cNvPr>
          <p:cNvGrpSpPr/>
          <p:nvPr/>
        </p:nvGrpSpPr>
        <p:grpSpPr>
          <a:xfrm>
            <a:off x="-1446824" y="-2849798"/>
            <a:ext cx="12834061" cy="10808170"/>
            <a:chOff x="-818174" y="-5402498"/>
            <a:chExt cx="12834061" cy="10808170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DA926E9-0898-C24D-8F83-9A57019D7B19}"/>
                </a:ext>
              </a:extLst>
            </p:cNvPr>
            <p:cNvSpPr/>
            <p:nvPr/>
          </p:nvSpPr>
          <p:spPr>
            <a:xfrm>
              <a:off x="-818174" y="-5402498"/>
              <a:ext cx="12834061" cy="10808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E4E3BC-3F2C-6421-8481-B53577336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18174" y="-5402498"/>
              <a:ext cx="12785533" cy="532730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72ED71-0C9F-1C5E-6822-702C28086379}"/>
                </a:ext>
              </a:extLst>
            </p:cNvPr>
            <p:cNvSpPr txBox="1"/>
            <p:nvPr/>
          </p:nvSpPr>
          <p:spPr>
            <a:xfrm>
              <a:off x="-686668" y="-5326298"/>
              <a:ext cx="927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1DC1ADE6-44FE-2A4A-D3B4-71660B774C14}"/>
                </a:ext>
              </a:extLst>
            </p:cNvPr>
            <p:cNvGrpSpPr/>
            <p:nvPr/>
          </p:nvGrpSpPr>
          <p:grpSpPr>
            <a:xfrm>
              <a:off x="-729274" y="-119310"/>
              <a:ext cx="6444928" cy="5467210"/>
              <a:chOff x="-858462" y="251633"/>
              <a:chExt cx="6624580" cy="561960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C6FF8FF-B423-2264-CF7D-3D596772B371}"/>
                  </a:ext>
                </a:extLst>
              </p:cNvPr>
              <p:cNvSpPr/>
              <p:nvPr/>
            </p:nvSpPr>
            <p:spPr>
              <a:xfrm>
                <a:off x="-858461" y="251633"/>
                <a:ext cx="6623940" cy="56036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A6B467-85B2-9D9F-A481-8AAEFEBE200B}"/>
                  </a:ext>
                </a:extLst>
              </p:cNvPr>
              <p:cNvSpPr txBox="1"/>
              <p:nvPr/>
            </p:nvSpPr>
            <p:spPr>
              <a:xfrm rot="16200000">
                <a:off x="-1416701" y="1703631"/>
                <a:ext cx="14858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Acropora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FD0DDD-BD9C-FC8A-6ACC-210480B40A45}"/>
                  </a:ext>
                </a:extLst>
              </p:cNvPr>
              <p:cNvSpPr txBox="1"/>
              <p:nvPr/>
            </p:nvSpPr>
            <p:spPr>
              <a:xfrm rot="16200000">
                <a:off x="-1416696" y="4331373"/>
                <a:ext cx="1485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Porites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A5FECD-F2D7-2CBE-EEEA-DD41399D361E}"/>
                  </a:ext>
                </a:extLst>
              </p:cNvPr>
              <p:cNvSpPr txBox="1"/>
              <p:nvPr/>
            </p:nvSpPr>
            <p:spPr>
              <a:xfrm>
                <a:off x="-453724" y="253326"/>
                <a:ext cx="621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Coral Tissue (OA)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678C7F38-BBF8-AFD3-58E8-A3C6F505372D}"/>
                  </a:ext>
                </a:extLst>
              </p:cNvPr>
              <p:cNvGrpSpPr/>
              <p:nvPr/>
            </p:nvGrpSpPr>
            <p:grpSpPr>
              <a:xfrm>
                <a:off x="2653914" y="623208"/>
                <a:ext cx="3110315" cy="2624328"/>
                <a:chOff x="2624122" y="577839"/>
                <a:chExt cx="3110315" cy="2624328"/>
              </a:xfrm>
            </p:grpSpPr>
            <p:pic>
              <p:nvPicPr>
                <p:cNvPr id="35" name="Picture 34" descr="A close-up of a white object&#10;&#10;Description automatically generated">
                  <a:extLst>
                    <a:ext uri="{FF2B5EF4-FFF2-40B4-BE49-F238E27FC236}">
                      <a16:creationId xmlns:a16="http://schemas.microsoft.com/office/drawing/2014/main" id="{36A90DFF-EB8B-3E32-D8F4-412911EA5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1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4122" y="577839"/>
                  <a:ext cx="3110315" cy="2624328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795F5E0-AA7F-D35D-A5B7-965600D8B677}"/>
                    </a:ext>
                  </a:extLst>
                </p:cNvPr>
                <p:cNvSpPr txBox="1"/>
                <p:nvPr/>
              </p:nvSpPr>
              <p:spPr>
                <a:xfrm>
                  <a:off x="2624325" y="581469"/>
                  <a:ext cx="9276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6E8C783-79D5-7DC0-9C21-0F2F3B6A5F0C}"/>
                    </a:ext>
                  </a:extLst>
                </p:cNvPr>
                <p:cNvSpPr txBox="1"/>
                <p:nvPr/>
              </p:nvSpPr>
              <p:spPr>
                <a:xfrm>
                  <a:off x="3290066" y="1821711"/>
                  <a:ext cx="9276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Sep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C5A22384-7D02-C450-0A3D-C49307C8B7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53059" y="2134312"/>
                  <a:ext cx="96226" cy="13150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E19443A-A3A6-5C23-D4E1-C390B543BD01}"/>
                    </a:ext>
                  </a:extLst>
                </p:cNvPr>
                <p:cNvSpPr txBox="1"/>
                <p:nvPr/>
              </p:nvSpPr>
              <p:spPr>
                <a:xfrm>
                  <a:off x="4064611" y="1077328"/>
                  <a:ext cx="927622" cy="379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Sp</a:t>
                  </a:r>
                  <a:endPara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57BCB6AE-A93D-4AF1-4750-197375C12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5707" y="968612"/>
                  <a:ext cx="109527" cy="19142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CD45AD9C-654E-15FF-B548-85246FEC0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88686" y="1380884"/>
                  <a:ext cx="171674" cy="4762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BD7B225A-70B5-A412-A340-939C5279B4D6}"/>
                  </a:ext>
                </a:extLst>
              </p:cNvPr>
              <p:cNvGrpSpPr/>
              <p:nvPr/>
            </p:nvGrpSpPr>
            <p:grpSpPr>
              <a:xfrm>
                <a:off x="-455036" y="624327"/>
                <a:ext cx="3108970" cy="2623209"/>
                <a:chOff x="-490061" y="574399"/>
                <a:chExt cx="3108970" cy="2623209"/>
              </a:xfrm>
            </p:grpSpPr>
            <p:pic>
              <p:nvPicPr>
                <p:cNvPr id="6" name="Picture 5" descr="A close up of a white object&#10;&#10;Description automatically generated">
                  <a:extLst>
                    <a:ext uri="{FF2B5EF4-FFF2-40B4-BE49-F238E27FC236}">
                      <a16:creationId xmlns:a16="http://schemas.microsoft.com/office/drawing/2014/main" id="{3B8355AA-959E-A472-C0CD-9F577A638A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90051" y="574424"/>
                  <a:ext cx="3108960" cy="2623184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6C118E-1C3D-06C5-8496-91B6C107570D}"/>
                    </a:ext>
                  </a:extLst>
                </p:cNvPr>
                <p:cNvSpPr txBox="1"/>
                <p:nvPr/>
              </p:nvSpPr>
              <p:spPr>
                <a:xfrm>
                  <a:off x="-490061" y="574399"/>
                  <a:ext cx="9276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06C348D-CCEA-FC7D-C990-0D016798CF8E}"/>
                    </a:ext>
                  </a:extLst>
                </p:cNvPr>
                <p:cNvSpPr/>
                <p:nvPr/>
              </p:nvSpPr>
              <p:spPr>
                <a:xfrm>
                  <a:off x="903998" y="748087"/>
                  <a:ext cx="942973" cy="941948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70C346A9-3534-0305-5E27-E51E21FB636D}"/>
                    </a:ext>
                  </a:extLst>
                </p:cNvPr>
                <p:cNvSpPr txBox="1"/>
                <p:nvPr/>
              </p:nvSpPr>
              <p:spPr>
                <a:xfrm>
                  <a:off x="-153670" y="1376324"/>
                  <a:ext cx="927622" cy="379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Sp</a:t>
                  </a:r>
                  <a:endPara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F5F2D15-7743-4EB9-4604-E96F895091E2}"/>
                    </a:ext>
                  </a:extLst>
                </p:cNvPr>
                <p:cNvSpPr txBox="1"/>
                <p:nvPr/>
              </p:nvSpPr>
              <p:spPr>
                <a:xfrm>
                  <a:off x="1392542" y="1852294"/>
                  <a:ext cx="4739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7131680-4B6A-C585-A866-43D487B16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2507" y="1685282"/>
                  <a:ext cx="96584" cy="12594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A0E9A242-7489-69F5-B6B7-3D709FC9F8E6}"/>
                    </a:ext>
                  </a:extLst>
                </p:cNvPr>
                <p:cNvSpPr txBox="1"/>
                <p:nvPr/>
              </p:nvSpPr>
              <p:spPr>
                <a:xfrm>
                  <a:off x="1708211" y="614851"/>
                  <a:ext cx="763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</a:t>
                  </a: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14952A0-D647-6820-3A08-23CECC761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12018" y="898300"/>
                  <a:ext cx="128432" cy="9788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4B283D69-AFA1-E365-9567-353A052C67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10623"/>
                <a:stretch/>
              </p:blipFill>
              <p:spPr>
                <a:xfrm>
                  <a:off x="527879" y="2118605"/>
                  <a:ext cx="1060796" cy="937209"/>
                </a:xfrm>
                <a:prstGeom prst="rect">
                  <a:avLst/>
                </a:prstGeom>
              </p:spPr>
            </p:pic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7FE7F5-B801-2516-1FA9-9F29C3839A3D}"/>
                    </a:ext>
                  </a:extLst>
                </p:cNvPr>
                <p:cNvSpPr txBox="1"/>
                <p:nvPr/>
              </p:nvSpPr>
              <p:spPr>
                <a:xfrm>
                  <a:off x="-308466" y="1727168"/>
                  <a:ext cx="5503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Tr</a:t>
                  </a: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C043C6-AAAF-033F-95F0-D532C19A6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138" y="2011836"/>
                  <a:ext cx="122808" cy="14789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62512C4-BC69-E975-F501-2A655C451C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2679" y="2134585"/>
                  <a:ext cx="128432" cy="9788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04A5F84-1EED-A353-D5BE-C584BA1B61E0}"/>
                  </a:ext>
                </a:extLst>
              </p:cNvPr>
              <p:cNvGrpSpPr/>
              <p:nvPr/>
            </p:nvGrpSpPr>
            <p:grpSpPr>
              <a:xfrm>
                <a:off x="-456578" y="3245200"/>
                <a:ext cx="3141693" cy="2626041"/>
                <a:chOff x="-490334" y="3202162"/>
                <a:chExt cx="3141693" cy="2626041"/>
              </a:xfrm>
            </p:grpSpPr>
            <p:pic>
              <p:nvPicPr>
                <p:cNvPr id="50" name="Picture 49" descr="A close-up of a black and white image&#10;&#10;Description automatically generated">
                  <a:extLst>
                    <a:ext uri="{FF2B5EF4-FFF2-40B4-BE49-F238E27FC236}">
                      <a16:creationId xmlns:a16="http://schemas.microsoft.com/office/drawing/2014/main" id="{EF4A3633-B320-C5EF-9EEC-EBC66F186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90334" y="3203875"/>
                  <a:ext cx="3110315" cy="2624328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73C237-26FF-0608-9A5D-76C49BB35DD8}"/>
                    </a:ext>
                  </a:extLst>
                </p:cNvPr>
                <p:cNvSpPr txBox="1"/>
                <p:nvPr/>
              </p:nvSpPr>
              <p:spPr>
                <a:xfrm>
                  <a:off x="-490334" y="3202162"/>
                  <a:ext cx="9276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F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519A79D-B04A-D960-95B0-D9254F20AE72}"/>
                    </a:ext>
                  </a:extLst>
                </p:cNvPr>
                <p:cNvSpPr/>
                <p:nvPr/>
              </p:nvSpPr>
              <p:spPr>
                <a:xfrm>
                  <a:off x="321494" y="4424363"/>
                  <a:ext cx="1089026" cy="108784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4AE658A-756F-8096-0F1E-4A9D5710CFE8}"/>
                    </a:ext>
                  </a:extLst>
                </p:cNvPr>
                <p:cNvSpPr txBox="1"/>
                <p:nvPr/>
              </p:nvSpPr>
              <p:spPr>
                <a:xfrm>
                  <a:off x="1132329" y="4097382"/>
                  <a:ext cx="6445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AC8A33B-D134-3438-EE38-FBDD49CD48BD}"/>
                    </a:ext>
                  </a:extLst>
                </p:cNvPr>
                <p:cNvSpPr txBox="1"/>
                <p:nvPr/>
              </p:nvSpPr>
              <p:spPr>
                <a:xfrm>
                  <a:off x="1723737" y="4369686"/>
                  <a:ext cx="927622" cy="379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Sp</a:t>
                  </a:r>
                  <a:endPara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2259617-46A6-F49A-57A1-C20CED082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32364" y="4697434"/>
                  <a:ext cx="101523" cy="16984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5816E303-00E5-A907-C912-0E20E60C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00116" y="4389812"/>
                  <a:ext cx="99224" cy="11933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FC04923C-D651-9846-9EAA-3B313DFFC5E7}"/>
                  </a:ext>
                </a:extLst>
              </p:cNvPr>
              <p:cNvGrpSpPr/>
              <p:nvPr/>
            </p:nvGrpSpPr>
            <p:grpSpPr>
              <a:xfrm>
                <a:off x="2651832" y="3245200"/>
                <a:ext cx="3110315" cy="2624354"/>
                <a:chOff x="2624282" y="3202147"/>
                <a:chExt cx="3110315" cy="2624354"/>
              </a:xfrm>
            </p:grpSpPr>
            <p:pic>
              <p:nvPicPr>
                <p:cNvPr id="43" name="Picture 42" descr="A close-up of a white object&#10;&#10;Description automatically generated">
                  <a:extLst>
                    <a:ext uri="{FF2B5EF4-FFF2-40B4-BE49-F238E27FC236}">
                      <a16:creationId xmlns:a16="http://schemas.microsoft.com/office/drawing/2014/main" id="{F6173824-4BDB-2F08-125A-C89CEEC951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4282" y="3202173"/>
                  <a:ext cx="3110315" cy="2624328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D1BFB8-6A11-E43E-FDEB-0FCFFFDB7910}"/>
                    </a:ext>
                  </a:extLst>
                </p:cNvPr>
                <p:cNvSpPr txBox="1"/>
                <p:nvPr/>
              </p:nvSpPr>
              <p:spPr>
                <a:xfrm>
                  <a:off x="2624282" y="3202147"/>
                  <a:ext cx="9276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G</a:t>
                  </a: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02B3DE3-17D7-5FE1-4B4F-840384FAC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7131" y="4662412"/>
                  <a:ext cx="138083" cy="8603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9A7E6D8-49FC-0F77-3C3B-C14501DBA95C}"/>
                    </a:ext>
                  </a:extLst>
                </p:cNvPr>
                <p:cNvSpPr txBox="1"/>
                <p:nvPr/>
              </p:nvSpPr>
              <p:spPr>
                <a:xfrm>
                  <a:off x="4751229" y="4671185"/>
                  <a:ext cx="794549" cy="379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Sep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C879CFEC-ED4E-B907-F190-EA69427AF057}"/>
                    </a:ext>
                  </a:extLst>
                </p:cNvPr>
                <p:cNvSpPr txBox="1"/>
                <p:nvPr/>
              </p:nvSpPr>
              <p:spPr>
                <a:xfrm>
                  <a:off x="4314170" y="3476137"/>
                  <a:ext cx="5972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</a:t>
                  </a: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39106F7F-A236-5705-FC9E-D4E7306AA7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73550" y="3778909"/>
                  <a:ext cx="17378" cy="13312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0B39FD84-4FBA-6641-E181-FB07CA613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7131" y="3569457"/>
                  <a:ext cx="147965" cy="5039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1B790DE3-8048-9B9C-B885-FB59102C1F93}"/>
                </a:ext>
              </a:extLst>
            </p:cNvPr>
            <p:cNvGrpSpPr/>
            <p:nvPr/>
          </p:nvGrpSpPr>
          <p:grpSpPr>
            <a:xfrm>
              <a:off x="5813539" y="-119310"/>
              <a:ext cx="6064920" cy="5463897"/>
              <a:chOff x="5841402" y="253326"/>
              <a:chExt cx="6233978" cy="561620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E4686119-0D3C-C53C-4D1D-0C15C1F2D32B}"/>
                  </a:ext>
                </a:extLst>
              </p:cNvPr>
              <p:cNvSpPr/>
              <p:nvPr/>
            </p:nvSpPr>
            <p:spPr>
              <a:xfrm>
                <a:off x="5841403" y="256933"/>
                <a:ext cx="6230757" cy="56036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E74F2F-2AE9-9288-E0B7-7E957900364D}"/>
                  </a:ext>
                </a:extLst>
              </p:cNvPr>
              <p:cNvSpPr txBox="1"/>
              <p:nvPr/>
            </p:nvSpPr>
            <p:spPr>
              <a:xfrm>
                <a:off x="5841402" y="253326"/>
                <a:ext cx="6230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Turf Algae (OA)</a:t>
                </a: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4B26ED1B-74D2-EA2D-1E3E-2E3D54E5958F}"/>
                  </a:ext>
                </a:extLst>
              </p:cNvPr>
              <p:cNvGrpSpPr/>
              <p:nvPr/>
            </p:nvGrpSpPr>
            <p:grpSpPr>
              <a:xfrm>
                <a:off x="5851337" y="618871"/>
                <a:ext cx="6224043" cy="5250657"/>
                <a:chOff x="5761848" y="618871"/>
                <a:chExt cx="6224043" cy="5250657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2ED06F4E-E79A-67A9-796E-8C5159472F3F}"/>
                    </a:ext>
                  </a:extLst>
                </p:cNvPr>
                <p:cNvGrpSpPr/>
                <p:nvPr/>
              </p:nvGrpSpPr>
              <p:grpSpPr>
                <a:xfrm>
                  <a:off x="5761848" y="624327"/>
                  <a:ext cx="3109926" cy="2623209"/>
                  <a:chOff x="5740075" y="574399"/>
                  <a:chExt cx="3109926" cy="2623209"/>
                </a:xfrm>
              </p:grpSpPr>
              <p:pic>
                <p:nvPicPr>
                  <p:cNvPr id="5" name="Picture 4" descr="A close-up of a cell&#10;&#10;Description automatically generated">
                    <a:extLst>
                      <a:ext uri="{FF2B5EF4-FFF2-40B4-BE49-F238E27FC236}">
                        <a16:creationId xmlns:a16="http://schemas.microsoft.com/office/drawing/2014/main" id="{C39896F5-3F11-999A-E9D1-43F2C2139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41041" y="574424"/>
                    <a:ext cx="3108960" cy="2623184"/>
                  </a:xfrm>
                  <a:prstGeom prst="rect">
                    <a:avLst/>
                  </a:prstGeom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DED2780-993B-4F27-C2F2-415E9C50E517}"/>
                      </a:ext>
                    </a:extLst>
                  </p:cNvPr>
                  <p:cNvSpPr txBox="1"/>
                  <p:nvPr/>
                </p:nvSpPr>
                <p:spPr>
                  <a:xfrm>
                    <a:off x="5740075" y="574399"/>
                    <a:ext cx="92762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57FAEE6-2846-0AF1-DAC6-DB1CED90F06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0938" y="1652658"/>
                    <a:ext cx="10416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DCoe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6BB4921-4016-5587-7E21-E8A50D5C119C}"/>
                      </a:ext>
                    </a:extLst>
                  </p:cNvPr>
                  <p:cNvSpPr txBox="1"/>
                  <p:nvPr/>
                </p:nvSpPr>
                <p:spPr>
                  <a:xfrm>
                    <a:off x="7881101" y="1795189"/>
                    <a:ext cx="9276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DTh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196C140-8A5B-4886-0880-11377E58C24D}"/>
                      </a:ext>
                    </a:extLst>
                  </p:cNvPr>
                  <p:cNvSpPr txBox="1"/>
                  <p:nvPr/>
                </p:nvSpPr>
                <p:spPr>
                  <a:xfrm>
                    <a:off x="6651630" y="816559"/>
                    <a:ext cx="720759" cy="3796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DSp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4744A64-99AE-993B-A592-69717472D032}"/>
                      </a:ext>
                    </a:extLst>
                  </p:cNvPr>
                  <p:cNvSpPr/>
                  <p:nvPr/>
                </p:nvSpPr>
                <p:spPr>
                  <a:xfrm>
                    <a:off x="6987122" y="1879362"/>
                    <a:ext cx="1112622" cy="1111412"/>
                  </a:xfrm>
                  <a:prstGeom prst="ellipse">
                    <a:avLst/>
                  </a:prstGeom>
                  <a:noFill/>
                  <a:ln w="38100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60FC1C20-B9D0-F4F5-A52B-52A9494DAB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276619" y="1098781"/>
                    <a:ext cx="109720" cy="99711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154F159D-ACC1-74E6-1A40-A9C79710B1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58381" y="2094414"/>
                    <a:ext cx="78783" cy="104292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2BA4AB8E-81C0-4D23-1C7D-DDA311470E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63870" y="1314726"/>
                    <a:ext cx="543128" cy="22426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DAC966CE-B24A-036F-5BE3-03DF8ED4471F}"/>
                      </a:ext>
                    </a:extLst>
                  </p:cNvPr>
                  <p:cNvSpPr txBox="1"/>
                  <p:nvPr/>
                </p:nvSpPr>
                <p:spPr>
                  <a:xfrm>
                    <a:off x="7450326" y="1001501"/>
                    <a:ext cx="11553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DTr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A293F9C-CC6D-270E-40FA-7F129BC53B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83052" y="1965454"/>
                    <a:ext cx="95623" cy="117591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8DCCC5F6-CBF1-EA7E-A138-0DF96B545A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891385" y="799517"/>
                    <a:ext cx="22849" cy="265902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C43D4973-20C0-5B13-1417-DC9FB4889805}"/>
                    </a:ext>
                  </a:extLst>
                </p:cNvPr>
                <p:cNvGrpSpPr/>
                <p:nvPr/>
              </p:nvGrpSpPr>
              <p:grpSpPr>
                <a:xfrm>
                  <a:off x="8870436" y="618871"/>
                  <a:ext cx="3115455" cy="2628665"/>
                  <a:chOff x="8841856" y="588464"/>
                  <a:chExt cx="3115455" cy="2628665"/>
                </a:xfrm>
              </p:grpSpPr>
              <p:pic>
                <p:nvPicPr>
                  <p:cNvPr id="56" name="Picture 55" descr="A hole in a rock&#10;&#10;Description automatically generated">
                    <a:extLst>
                      <a:ext uri="{FF2B5EF4-FFF2-40B4-BE49-F238E27FC236}">
                        <a16:creationId xmlns:a16="http://schemas.microsoft.com/office/drawing/2014/main" id="{FEA4D4AD-02C6-2ABC-7BC6-19F3DA8DEE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rightnessContrast bright="-12000" contrast="18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1856" y="588464"/>
                    <a:ext cx="3115455" cy="2628665"/>
                  </a:xfrm>
                  <a:prstGeom prst="rect">
                    <a:avLst/>
                  </a:prstGeom>
                </p:spPr>
              </p:pic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F5BD558-DFA3-B876-8624-BF12FFBD31CC}"/>
                      </a:ext>
                    </a:extLst>
                  </p:cNvPr>
                  <p:cNvSpPr txBox="1"/>
                  <p:nvPr/>
                </p:nvSpPr>
                <p:spPr>
                  <a:xfrm>
                    <a:off x="8843745" y="591914"/>
                    <a:ext cx="92762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E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4535D20-48BF-8210-2E28-EF39912B87A1}"/>
                      </a:ext>
                    </a:extLst>
                  </p:cNvPr>
                  <p:cNvSpPr txBox="1"/>
                  <p:nvPr/>
                </p:nvSpPr>
                <p:spPr>
                  <a:xfrm>
                    <a:off x="9597980" y="1553268"/>
                    <a:ext cx="11526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DSep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F0A820ED-F895-9C82-B5E2-634F42097F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998610" y="1878352"/>
                    <a:ext cx="122163" cy="64826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FA8F7780-6F08-F899-43BC-74B58A10129B}"/>
                      </a:ext>
                    </a:extLst>
                  </p:cNvPr>
                  <p:cNvSpPr txBox="1"/>
                  <p:nvPr/>
                </p:nvSpPr>
                <p:spPr>
                  <a:xfrm>
                    <a:off x="9086163" y="974783"/>
                    <a:ext cx="61771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RS</a:t>
                    </a:r>
                  </a:p>
                </p:txBody>
              </p: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E97FE16-C8BE-1F42-B8BC-111AB6DFAA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84914" y="1272826"/>
                    <a:ext cx="150547" cy="211748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6DCCBC78-2692-97D0-3E9C-F535E8C724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0016" y="1834856"/>
                    <a:ext cx="225307" cy="18122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45D1B6CD-D45F-E75E-8ABE-204BFBEAD6F0}"/>
                    </a:ext>
                  </a:extLst>
                </p:cNvPr>
                <p:cNvGrpSpPr/>
                <p:nvPr/>
              </p:nvGrpSpPr>
              <p:grpSpPr>
                <a:xfrm>
                  <a:off x="8872356" y="3245200"/>
                  <a:ext cx="3110315" cy="2624328"/>
                  <a:chOff x="8842111" y="3171724"/>
                  <a:chExt cx="3110315" cy="2624328"/>
                </a:xfrm>
              </p:grpSpPr>
              <p:pic>
                <p:nvPicPr>
                  <p:cNvPr id="33" name="Picture 32" descr="A close-up of a grey surface&#10;&#10;Description automatically generated">
                    <a:extLst>
                      <a:ext uri="{FF2B5EF4-FFF2-40B4-BE49-F238E27FC236}">
                        <a16:creationId xmlns:a16="http://schemas.microsoft.com/office/drawing/2014/main" id="{96F3EB84-C111-1E2C-C542-017B6C9865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2111" y="3171724"/>
                    <a:ext cx="3110315" cy="2624328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EF49315-250A-425E-21D8-216FB320B9C6}"/>
                      </a:ext>
                    </a:extLst>
                  </p:cNvPr>
                  <p:cNvSpPr txBox="1"/>
                  <p:nvPr/>
                </p:nvSpPr>
                <p:spPr>
                  <a:xfrm>
                    <a:off x="8842111" y="3171724"/>
                    <a:ext cx="92762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7B84B-ECF2-68DC-534D-BF5B02A05DC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87435" y="4350521"/>
                    <a:ext cx="9276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AN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12F570F-60B2-8CD4-BF2D-5404CF96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017" y="4269749"/>
                    <a:ext cx="119816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RS</a:t>
                    </a:r>
                  </a:p>
                </p:txBody>
              </p: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58BFE10B-1DF5-930F-E0CB-7FE0CE8AA3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5853" y="4167872"/>
                    <a:ext cx="260585" cy="201814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1319AF2A-4057-1275-DD1B-713398A412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477102" y="4018328"/>
                    <a:ext cx="101968" cy="299046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6040A9C7-D85F-76EA-E077-E086FCC232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13921" y="4650903"/>
                    <a:ext cx="257349" cy="9001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358C3788-F783-195E-6128-0E34E83C38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85739" y="4393491"/>
                    <a:ext cx="385531" cy="55987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5D3BD8A2-3113-83A4-6FCD-504AB2AEAACF}"/>
                    </a:ext>
                  </a:extLst>
                </p:cNvPr>
                <p:cNvGrpSpPr/>
                <p:nvPr/>
              </p:nvGrpSpPr>
              <p:grpSpPr>
                <a:xfrm>
                  <a:off x="5761882" y="3245200"/>
                  <a:ext cx="3110474" cy="2624328"/>
                  <a:chOff x="5746963" y="3185886"/>
                  <a:chExt cx="3110474" cy="2624328"/>
                </a:xfrm>
              </p:grpSpPr>
              <p:pic>
                <p:nvPicPr>
                  <p:cNvPr id="25" name="Picture 24" descr="A close-up of a sponge&#10;&#10;Description automatically generated">
                    <a:extLst>
                      <a:ext uri="{FF2B5EF4-FFF2-40B4-BE49-F238E27FC236}">
                        <a16:creationId xmlns:a16="http://schemas.microsoft.com/office/drawing/2014/main" id="{D9D6B815-3BC0-7CDC-71A4-EDF4786CEC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47123" y="3185886"/>
                    <a:ext cx="3110314" cy="2624328"/>
                  </a:xfrm>
                  <a:prstGeom prst="rect">
                    <a:avLst/>
                  </a:prstGeom>
                </p:spPr>
              </p:pic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2276BAE-C799-E83E-4039-81AF7AB242E3}"/>
                      </a:ext>
                    </a:extLst>
                  </p:cNvPr>
                  <p:cNvSpPr txBox="1"/>
                  <p:nvPr/>
                </p:nvSpPr>
                <p:spPr>
                  <a:xfrm>
                    <a:off x="5746963" y="3185886"/>
                    <a:ext cx="92762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H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5B0C260-1E62-ABF7-33C3-4FE8583803CE}"/>
                      </a:ext>
                    </a:extLst>
                  </p:cNvPr>
                  <p:cNvSpPr txBox="1"/>
                  <p:nvPr/>
                </p:nvSpPr>
                <p:spPr>
                  <a:xfrm>
                    <a:off x="7765396" y="3564072"/>
                    <a:ext cx="738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DCo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AC4DA283-8C62-484B-E915-EF282AEFE498}"/>
                      </a:ext>
                    </a:extLst>
                  </p:cNvPr>
                  <p:cNvSpPr txBox="1"/>
                  <p:nvPr/>
                </p:nvSpPr>
                <p:spPr>
                  <a:xfrm>
                    <a:off x="8112848" y="4528049"/>
                    <a:ext cx="697308" cy="3796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DSp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E36A3BD2-EDF6-1EBD-C9A1-57C561407289}"/>
                      </a:ext>
                    </a:extLst>
                  </p:cNvPr>
                  <p:cNvSpPr/>
                  <p:nvPr/>
                </p:nvSpPr>
                <p:spPr>
                  <a:xfrm>
                    <a:off x="6732481" y="3692169"/>
                    <a:ext cx="1123171" cy="1121950"/>
                  </a:xfrm>
                  <a:prstGeom prst="ellipse">
                    <a:avLst/>
                  </a:prstGeom>
                  <a:noFill/>
                  <a:ln w="38100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D28428C-D283-4DD2-9411-956EE11C8D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94898" y="4810271"/>
                    <a:ext cx="125793" cy="128198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01A34902-FB33-8D7A-D3CB-8928B0D85D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65396" y="3850192"/>
                    <a:ext cx="113985" cy="74172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93352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9540F75E-606C-FD4E-1E9E-64BB1F2A8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28" y="1348457"/>
            <a:ext cx="3019572" cy="2547763"/>
          </a:xfrm>
          <a:prstGeom prst="rect">
            <a:avLst/>
          </a:prstGeom>
        </p:spPr>
      </p:pic>
      <p:pic>
        <p:nvPicPr>
          <p:cNvPr id="7" name="Picture 6" descr="A close-up of a grey surface&#10;&#10;Description automatically generated">
            <a:extLst>
              <a:ext uri="{FF2B5EF4-FFF2-40B4-BE49-F238E27FC236}">
                <a16:creationId xmlns:a16="http://schemas.microsoft.com/office/drawing/2014/main" id="{D083E1DC-8CFD-7E56-566A-30EAD4BEF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28" y="3896220"/>
            <a:ext cx="3019572" cy="2547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4903A-224D-F0FD-D72A-A08C9D863EB4}"/>
              </a:ext>
            </a:extLst>
          </p:cNvPr>
          <p:cNvSpPr txBox="1"/>
          <p:nvPr/>
        </p:nvSpPr>
        <p:spPr>
          <a:xfrm>
            <a:off x="4017382" y="1040680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Acropora – </a:t>
            </a:r>
            <a:r>
              <a:rPr lang="en-US" sz="1400" dirty="0" err="1"/>
              <a:t>Shikine</a:t>
            </a:r>
            <a:r>
              <a:rPr lang="en-US" sz="1400" dirty="0"/>
              <a:t> – </a:t>
            </a:r>
            <a:r>
              <a:rPr lang="en-US" sz="1400" dirty="0" err="1"/>
              <a:t>Pr</a:t>
            </a:r>
            <a:r>
              <a:rPr lang="en-US" sz="1400" dirty="0"/>
              <a:t> Turf Algae</a:t>
            </a:r>
          </a:p>
        </p:txBody>
      </p:sp>
      <p:pic>
        <p:nvPicPr>
          <p:cNvPr id="10" name="Picture 9" descr="A close-up of a sponge&#10;&#10;Description automatically generated">
            <a:extLst>
              <a:ext uri="{FF2B5EF4-FFF2-40B4-BE49-F238E27FC236}">
                <a16:creationId xmlns:a16="http://schemas.microsoft.com/office/drawing/2014/main" id="{E532AF20-D7D6-66DC-F19D-BE1D148FA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34" y="1348457"/>
            <a:ext cx="3019571" cy="2547763"/>
          </a:xfrm>
          <a:prstGeom prst="rect">
            <a:avLst/>
          </a:prstGeom>
        </p:spPr>
      </p:pic>
      <p:pic>
        <p:nvPicPr>
          <p:cNvPr id="12" name="Picture 11" descr="A close-up of a sponge&#10;&#10;Description automatically generated">
            <a:extLst>
              <a:ext uri="{FF2B5EF4-FFF2-40B4-BE49-F238E27FC236}">
                <a16:creationId xmlns:a16="http://schemas.microsoft.com/office/drawing/2014/main" id="{D793D16B-EA80-2E1D-60E5-86399A07B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34" y="3896221"/>
            <a:ext cx="3018418" cy="2546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DA7CF-8F3C-B586-F2D5-82F8A6BA8DA8}"/>
              </a:ext>
            </a:extLst>
          </p:cNvPr>
          <p:cNvSpPr txBox="1"/>
          <p:nvPr/>
        </p:nvSpPr>
        <p:spPr>
          <a:xfrm>
            <a:off x="997234" y="1040679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Porites – </a:t>
            </a:r>
            <a:r>
              <a:rPr lang="en-US" sz="1400" dirty="0" err="1"/>
              <a:t>Shikine</a:t>
            </a:r>
            <a:r>
              <a:rPr lang="en-US" sz="1400" dirty="0"/>
              <a:t> – </a:t>
            </a:r>
            <a:r>
              <a:rPr lang="en-US" sz="1400" dirty="0" err="1"/>
              <a:t>Pr</a:t>
            </a:r>
            <a:r>
              <a:rPr lang="en-US" sz="1400" dirty="0"/>
              <a:t> Turf Algae</a:t>
            </a:r>
          </a:p>
        </p:txBody>
      </p:sp>
    </p:spTree>
    <p:extLst>
      <p:ext uri="{BB962C8B-B14F-4D97-AF65-F5344CB8AC3E}">
        <p14:creationId xmlns:p14="http://schemas.microsoft.com/office/powerpoint/2010/main" val="2422068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845F68E-1E89-DBBC-A29C-393CBC38B68F}"/>
              </a:ext>
            </a:extLst>
          </p:cNvPr>
          <p:cNvGrpSpPr/>
          <p:nvPr/>
        </p:nvGrpSpPr>
        <p:grpSpPr>
          <a:xfrm>
            <a:off x="-1446824" y="-2849798"/>
            <a:ext cx="12834061" cy="10808170"/>
            <a:chOff x="-818174" y="-5402498"/>
            <a:chExt cx="12834061" cy="10808170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DA926E9-0898-C24D-8F83-9A57019D7B19}"/>
                </a:ext>
              </a:extLst>
            </p:cNvPr>
            <p:cNvSpPr/>
            <p:nvPr/>
          </p:nvSpPr>
          <p:spPr>
            <a:xfrm>
              <a:off x="-818174" y="-5402498"/>
              <a:ext cx="12834061" cy="10808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E4E3BC-3F2C-6421-8481-B53577336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18174" y="-5402498"/>
              <a:ext cx="12785533" cy="532730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72ED71-0C9F-1C5E-6822-702C28086379}"/>
                </a:ext>
              </a:extLst>
            </p:cNvPr>
            <p:cNvSpPr txBox="1"/>
            <p:nvPr/>
          </p:nvSpPr>
          <p:spPr>
            <a:xfrm>
              <a:off x="-686668" y="-5326298"/>
              <a:ext cx="927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</a:t>
              </a: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1DC1ADE6-44FE-2A4A-D3B4-71660B774C14}"/>
                </a:ext>
              </a:extLst>
            </p:cNvPr>
            <p:cNvGrpSpPr/>
            <p:nvPr/>
          </p:nvGrpSpPr>
          <p:grpSpPr>
            <a:xfrm>
              <a:off x="-729274" y="-119311"/>
              <a:ext cx="12604600" cy="5467211"/>
              <a:chOff x="-858462" y="251632"/>
              <a:chExt cx="12955952" cy="56196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C6FF8FF-B423-2264-CF7D-3D596772B371}"/>
                  </a:ext>
                </a:extLst>
              </p:cNvPr>
              <p:cNvSpPr/>
              <p:nvPr/>
            </p:nvSpPr>
            <p:spPr>
              <a:xfrm>
                <a:off x="-858461" y="251632"/>
                <a:ext cx="12955951" cy="561620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A6B467-85B2-9D9F-A481-8AAEFEBE200B}"/>
                  </a:ext>
                </a:extLst>
              </p:cNvPr>
              <p:cNvSpPr txBox="1"/>
              <p:nvPr/>
            </p:nvSpPr>
            <p:spPr>
              <a:xfrm rot="16200000">
                <a:off x="-1416701" y="1703631"/>
                <a:ext cx="14858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Acropora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FD0DDD-BD9C-FC8A-6ACC-210480B40A45}"/>
                  </a:ext>
                </a:extLst>
              </p:cNvPr>
              <p:cNvSpPr txBox="1"/>
              <p:nvPr/>
            </p:nvSpPr>
            <p:spPr>
              <a:xfrm rot="16200000">
                <a:off x="-1416696" y="4331373"/>
                <a:ext cx="1485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Porites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A5FECD-F2D7-2CBE-EEEA-DD41399D361E}"/>
                  </a:ext>
                </a:extLst>
              </p:cNvPr>
              <p:cNvSpPr txBox="1"/>
              <p:nvPr/>
            </p:nvSpPr>
            <p:spPr>
              <a:xfrm>
                <a:off x="-453724" y="253326"/>
                <a:ext cx="6219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Coral Tissue (OA)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678C7F38-BBF8-AFD3-58E8-A3C6F505372D}"/>
                  </a:ext>
                </a:extLst>
              </p:cNvPr>
              <p:cNvGrpSpPr/>
              <p:nvPr/>
            </p:nvGrpSpPr>
            <p:grpSpPr>
              <a:xfrm>
                <a:off x="2653914" y="623208"/>
                <a:ext cx="3110315" cy="2624328"/>
                <a:chOff x="2624122" y="577839"/>
                <a:chExt cx="3110315" cy="2624328"/>
              </a:xfrm>
            </p:grpSpPr>
            <p:pic>
              <p:nvPicPr>
                <p:cNvPr id="35" name="Picture 34" descr="A close-up of a white object&#10;&#10;Description automatically generated">
                  <a:extLst>
                    <a:ext uri="{FF2B5EF4-FFF2-40B4-BE49-F238E27FC236}">
                      <a16:creationId xmlns:a16="http://schemas.microsoft.com/office/drawing/2014/main" id="{36A90DFF-EB8B-3E32-D8F4-412911EA5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1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4122" y="577839"/>
                  <a:ext cx="3110315" cy="2624328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795F5E0-AA7F-D35D-A5B7-965600D8B677}"/>
                    </a:ext>
                  </a:extLst>
                </p:cNvPr>
                <p:cNvSpPr txBox="1"/>
                <p:nvPr/>
              </p:nvSpPr>
              <p:spPr>
                <a:xfrm>
                  <a:off x="2624325" y="581469"/>
                  <a:ext cx="9276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6E8C783-79D5-7DC0-9C21-0F2F3B6A5F0C}"/>
                    </a:ext>
                  </a:extLst>
                </p:cNvPr>
                <p:cNvSpPr txBox="1"/>
                <p:nvPr/>
              </p:nvSpPr>
              <p:spPr>
                <a:xfrm>
                  <a:off x="3290066" y="1821711"/>
                  <a:ext cx="9276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Sep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C5A22384-7D02-C450-0A3D-C49307C8B7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53059" y="2134312"/>
                  <a:ext cx="96226" cy="13150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2E19443A-A3A6-5C23-D4E1-C390B543BD01}"/>
                    </a:ext>
                  </a:extLst>
                </p:cNvPr>
                <p:cNvSpPr txBox="1"/>
                <p:nvPr/>
              </p:nvSpPr>
              <p:spPr>
                <a:xfrm>
                  <a:off x="4064611" y="1077328"/>
                  <a:ext cx="927622" cy="379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Sp</a:t>
                  </a:r>
                  <a:endPara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57BCB6AE-A93D-4AF1-4750-197375C12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5707" y="968612"/>
                  <a:ext cx="109527" cy="19142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CD45AD9C-654E-15FF-B548-85246FEC0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88686" y="1380884"/>
                  <a:ext cx="171674" cy="4762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BD7B225A-70B5-A412-A340-939C5279B4D6}"/>
                  </a:ext>
                </a:extLst>
              </p:cNvPr>
              <p:cNvGrpSpPr/>
              <p:nvPr/>
            </p:nvGrpSpPr>
            <p:grpSpPr>
              <a:xfrm>
                <a:off x="-455036" y="624327"/>
                <a:ext cx="3108970" cy="2623209"/>
                <a:chOff x="-490061" y="574399"/>
                <a:chExt cx="3108970" cy="2623209"/>
              </a:xfrm>
            </p:grpSpPr>
            <p:pic>
              <p:nvPicPr>
                <p:cNvPr id="6" name="Picture 5" descr="A close up of a white object&#10;&#10;Description automatically generated">
                  <a:extLst>
                    <a:ext uri="{FF2B5EF4-FFF2-40B4-BE49-F238E27FC236}">
                      <a16:creationId xmlns:a16="http://schemas.microsoft.com/office/drawing/2014/main" id="{3B8355AA-959E-A472-C0CD-9F577A638A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90051" y="574424"/>
                  <a:ext cx="3108960" cy="2623184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6C118E-1C3D-06C5-8496-91B6C107570D}"/>
                    </a:ext>
                  </a:extLst>
                </p:cNvPr>
                <p:cNvSpPr txBox="1"/>
                <p:nvPr/>
              </p:nvSpPr>
              <p:spPr>
                <a:xfrm>
                  <a:off x="-490061" y="574399"/>
                  <a:ext cx="9276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06C348D-CCEA-FC7D-C990-0D016798CF8E}"/>
                    </a:ext>
                  </a:extLst>
                </p:cNvPr>
                <p:cNvSpPr/>
                <p:nvPr/>
              </p:nvSpPr>
              <p:spPr>
                <a:xfrm>
                  <a:off x="903998" y="748087"/>
                  <a:ext cx="942973" cy="941948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70C346A9-3534-0305-5E27-E51E21FB636D}"/>
                    </a:ext>
                  </a:extLst>
                </p:cNvPr>
                <p:cNvSpPr txBox="1"/>
                <p:nvPr/>
              </p:nvSpPr>
              <p:spPr>
                <a:xfrm>
                  <a:off x="-153670" y="1376324"/>
                  <a:ext cx="927622" cy="379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Sp</a:t>
                  </a:r>
                  <a:endPara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F5F2D15-7743-4EB9-4604-E96F895091E2}"/>
                    </a:ext>
                  </a:extLst>
                </p:cNvPr>
                <p:cNvSpPr txBox="1"/>
                <p:nvPr/>
              </p:nvSpPr>
              <p:spPr>
                <a:xfrm>
                  <a:off x="1392542" y="1852294"/>
                  <a:ext cx="4739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Th</a:t>
                  </a: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7131680-4B6A-C585-A866-43D487B16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2507" y="1685282"/>
                  <a:ext cx="96584" cy="12594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A0E9A242-7489-69F5-B6B7-3D709FC9F8E6}"/>
                    </a:ext>
                  </a:extLst>
                </p:cNvPr>
                <p:cNvSpPr txBox="1"/>
                <p:nvPr/>
              </p:nvSpPr>
              <p:spPr>
                <a:xfrm>
                  <a:off x="1708211" y="614851"/>
                  <a:ext cx="7632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</a:t>
                  </a:r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14952A0-D647-6820-3A08-23CECC761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12018" y="898300"/>
                  <a:ext cx="128432" cy="9788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4B283D69-AFA1-E365-9567-353A052C67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10623"/>
                <a:stretch/>
              </p:blipFill>
              <p:spPr>
                <a:xfrm>
                  <a:off x="527879" y="2118605"/>
                  <a:ext cx="1060796" cy="937209"/>
                </a:xfrm>
                <a:prstGeom prst="rect">
                  <a:avLst/>
                </a:prstGeom>
              </p:spPr>
            </p:pic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7FE7F5-B801-2516-1FA9-9F29C3839A3D}"/>
                    </a:ext>
                  </a:extLst>
                </p:cNvPr>
                <p:cNvSpPr txBox="1"/>
                <p:nvPr/>
              </p:nvSpPr>
              <p:spPr>
                <a:xfrm>
                  <a:off x="-308466" y="1727168"/>
                  <a:ext cx="5503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Tr</a:t>
                  </a: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3C043C6-AAAF-033F-95F0-D532C19A6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138" y="2011836"/>
                  <a:ext cx="122808" cy="14789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62512C4-BC69-E975-F501-2A655C451C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2679" y="2134585"/>
                  <a:ext cx="128432" cy="9788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04A5F84-1EED-A353-D5BE-C584BA1B61E0}"/>
                  </a:ext>
                </a:extLst>
              </p:cNvPr>
              <p:cNvGrpSpPr/>
              <p:nvPr/>
            </p:nvGrpSpPr>
            <p:grpSpPr>
              <a:xfrm>
                <a:off x="-456578" y="3245200"/>
                <a:ext cx="3141693" cy="2626041"/>
                <a:chOff x="-490334" y="3202162"/>
                <a:chExt cx="3141693" cy="2626041"/>
              </a:xfrm>
            </p:grpSpPr>
            <p:pic>
              <p:nvPicPr>
                <p:cNvPr id="50" name="Picture 49" descr="A close-up of a black and white image&#10;&#10;Description automatically generated">
                  <a:extLst>
                    <a:ext uri="{FF2B5EF4-FFF2-40B4-BE49-F238E27FC236}">
                      <a16:creationId xmlns:a16="http://schemas.microsoft.com/office/drawing/2014/main" id="{EF4A3633-B320-C5EF-9EEC-EBC66F186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90334" y="3203875"/>
                  <a:ext cx="3110315" cy="2624328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73C237-26FF-0608-9A5D-76C49BB35DD8}"/>
                    </a:ext>
                  </a:extLst>
                </p:cNvPr>
                <p:cNvSpPr txBox="1"/>
                <p:nvPr/>
              </p:nvSpPr>
              <p:spPr>
                <a:xfrm>
                  <a:off x="-490334" y="3202162"/>
                  <a:ext cx="9276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F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519A79D-B04A-D960-95B0-D9254F20AE72}"/>
                    </a:ext>
                  </a:extLst>
                </p:cNvPr>
                <p:cNvSpPr/>
                <p:nvPr/>
              </p:nvSpPr>
              <p:spPr>
                <a:xfrm>
                  <a:off x="321494" y="4424363"/>
                  <a:ext cx="1089026" cy="1087842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4AE658A-756F-8096-0F1E-4A9D5710CFE8}"/>
                    </a:ext>
                  </a:extLst>
                </p:cNvPr>
                <p:cNvSpPr txBox="1"/>
                <p:nvPr/>
              </p:nvSpPr>
              <p:spPr>
                <a:xfrm>
                  <a:off x="1132329" y="4097382"/>
                  <a:ext cx="6445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Co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AC8A33B-D134-3438-EE38-FBDD49CD48BD}"/>
                    </a:ext>
                  </a:extLst>
                </p:cNvPr>
                <p:cNvSpPr txBox="1"/>
                <p:nvPr/>
              </p:nvSpPr>
              <p:spPr>
                <a:xfrm>
                  <a:off x="1723737" y="4369686"/>
                  <a:ext cx="927622" cy="379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Sp</a:t>
                  </a:r>
                  <a:endPara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2259617-46A6-F49A-57A1-C20CED082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32364" y="4697434"/>
                  <a:ext cx="101523" cy="16984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5816E303-00E5-A907-C912-0E20E60C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00116" y="4389812"/>
                  <a:ext cx="99224" cy="11933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FC04923C-D651-9846-9EAA-3B313DFFC5E7}"/>
                  </a:ext>
                </a:extLst>
              </p:cNvPr>
              <p:cNvGrpSpPr/>
              <p:nvPr/>
            </p:nvGrpSpPr>
            <p:grpSpPr>
              <a:xfrm>
                <a:off x="2651832" y="3245200"/>
                <a:ext cx="3110315" cy="2624354"/>
                <a:chOff x="2624282" y="3202147"/>
                <a:chExt cx="3110315" cy="2624354"/>
              </a:xfrm>
            </p:grpSpPr>
            <p:pic>
              <p:nvPicPr>
                <p:cNvPr id="43" name="Picture 42" descr="A close-up of a white object&#10;&#10;Description automatically generated">
                  <a:extLst>
                    <a:ext uri="{FF2B5EF4-FFF2-40B4-BE49-F238E27FC236}">
                      <a16:creationId xmlns:a16="http://schemas.microsoft.com/office/drawing/2014/main" id="{F6173824-4BDB-2F08-125A-C89CEEC951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4282" y="3202173"/>
                  <a:ext cx="3110315" cy="2624328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D1BFB8-6A11-E43E-FDEB-0FCFFFDB7910}"/>
                    </a:ext>
                  </a:extLst>
                </p:cNvPr>
                <p:cNvSpPr txBox="1"/>
                <p:nvPr/>
              </p:nvSpPr>
              <p:spPr>
                <a:xfrm>
                  <a:off x="2624282" y="3202147"/>
                  <a:ext cx="9276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G</a:t>
                  </a: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02B3DE3-17D7-5FE1-4B4F-840384FAC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7131" y="4662412"/>
                  <a:ext cx="138083" cy="8603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9A7E6D8-49FC-0F77-3C3B-C14501DBA95C}"/>
                    </a:ext>
                  </a:extLst>
                </p:cNvPr>
                <p:cNvSpPr txBox="1"/>
                <p:nvPr/>
              </p:nvSpPr>
              <p:spPr>
                <a:xfrm>
                  <a:off x="4751229" y="4671185"/>
                  <a:ext cx="794549" cy="379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Sep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C879CFEC-ED4E-B907-F190-EA69427AF057}"/>
                    </a:ext>
                  </a:extLst>
                </p:cNvPr>
                <p:cNvSpPr txBox="1"/>
                <p:nvPr/>
              </p:nvSpPr>
              <p:spPr>
                <a:xfrm>
                  <a:off x="4314170" y="3476137"/>
                  <a:ext cx="5972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</a:t>
                  </a: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39106F7F-A236-5705-FC9E-D4E7306AA7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73550" y="3778909"/>
                  <a:ext cx="17378" cy="13312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0B39FD84-4FBA-6641-E181-FB07CA613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7131" y="3569457"/>
                  <a:ext cx="147965" cy="5039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1B790DE3-8048-9B9C-B885-FB59102C1F93}"/>
                </a:ext>
              </a:extLst>
            </p:cNvPr>
            <p:cNvGrpSpPr/>
            <p:nvPr/>
          </p:nvGrpSpPr>
          <p:grpSpPr>
            <a:xfrm>
              <a:off x="5823204" y="-119310"/>
              <a:ext cx="6055254" cy="5463897"/>
              <a:chOff x="5851337" y="253326"/>
              <a:chExt cx="6224043" cy="561620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E74F2F-2AE9-9288-E0B7-7E957900364D}"/>
                  </a:ext>
                </a:extLst>
              </p:cNvPr>
              <p:cNvSpPr txBox="1"/>
              <p:nvPr/>
            </p:nvSpPr>
            <p:spPr>
              <a:xfrm>
                <a:off x="6172201" y="253326"/>
                <a:ext cx="5569159" cy="37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Turf Algae (OA)</a:t>
                </a: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4B26ED1B-74D2-EA2D-1E3E-2E3D54E5958F}"/>
                  </a:ext>
                </a:extLst>
              </p:cNvPr>
              <p:cNvGrpSpPr/>
              <p:nvPr/>
            </p:nvGrpSpPr>
            <p:grpSpPr>
              <a:xfrm>
                <a:off x="5851337" y="618871"/>
                <a:ext cx="6224043" cy="5250657"/>
                <a:chOff x="5761848" y="618871"/>
                <a:chExt cx="6224043" cy="5250657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2ED06F4E-E79A-67A9-796E-8C5159472F3F}"/>
                    </a:ext>
                  </a:extLst>
                </p:cNvPr>
                <p:cNvGrpSpPr/>
                <p:nvPr/>
              </p:nvGrpSpPr>
              <p:grpSpPr>
                <a:xfrm>
                  <a:off x="5761848" y="624327"/>
                  <a:ext cx="3109926" cy="2623209"/>
                  <a:chOff x="5740075" y="574399"/>
                  <a:chExt cx="3109926" cy="2623209"/>
                </a:xfrm>
              </p:grpSpPr>
              <p:pic>
                <p:nvPicPr>
                  <p:cNvPr id="5" name="Picture 4" descr="A close-up of a cell&#10;&#10;Description automatically generated">
                    <a:extLst>
                      <a:ext uri="{FF2B5EF4-FFF2-40B4-BE49-F238E27FC236}">
                        <a16:creationId xmlns:a16="http://schemas.microsoft.com/office/drawing/2014/main" id="{C39896F5-3F11-999A-E9D1-43F2C2139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rightnessContrast bright="-1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41041" y="574424"/>
                    <a:ext cx="3108960" cy="2623184"/>
                  </a:xfrm>
                  <a:prstGeom prst="rect">
                    <a:avLst/>
                  </a:prstGeom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DED2780-993B-4F27-C2F2-415E9C50E517}"/>
                      </a:ext>
                    </a:extLst>
                  </p:cNvPr>
                  <p:cNvSpPr txBox="1"/>
                  <p:nvPr/>
                </p:nvSpPr>
                <p:spPr>
                  <a:xfrm>
                    <a:off x="5740075" y="574399"/>
                    <a:ext cx="92762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57FAEE6-2846-0AF1-DAC6-DB1CED90F06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0938" y="1652658"/>
                    <a:ext cx="10416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DCoe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6BB4921-4016-5587-7E21-E8A50D5C119C}"/>
                      </a:ext>
                    </a:extLst>
                  </p:cNvPr>
                  <p:cNvSpPr txBox="1"/>
                  <p:nvPr/>
                </p:nvSpPr>
                <p:spPr>
                  <a:xfrm>
                    <a:off x="7881101" y="1795189"/>
                    <a:ext cx="9276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DTh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196C140-8A5B-4886-0880-11377E58C24D}"/>
                      </a:ext>
                    </a:extLst>
                  </p:cNvPr>
                  <p:cNvSpPr txBox="1"/>
                  <p:nvPr/>
                </p:nvSpPr>
                <p:spPr>
                  <a:xfrm>
                    <a:off x="6651630" y="816559"/>
                    <a:ext cx="720759" cy="3796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DSp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4744A64-99AE-993B-A592-69717472D032}"/>
                      </a:ext>
                    </a:extLst>
                  </p:cNvPr>
                  <p:cNvSpPr/>
                  <p:nvPr/>
                </p:nvSpPr>
                <p:spPr>
                  <a:xfrm>
                    <a:off x="6987122" y="1879362"/>
                    <a:ext cx="1112622" cy="1111412"/>
                  </a:xfrm>
                  <a:prstGeom prst="ellipse">
                    <a:avLst/>
                  </a:prstGeom>
                  <a:noFill/>
                  <a:ln w="38100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60FC1C20-B9D0-F4F5-A52B-52A9494DAB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276619" y="1098781"/>
                    <a:ext cx="109720" cy="99711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154F159D-ACC1-74E6-1A40-A9C79710B1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58381" y="2094414"/>
                    <a:ext cx="78783" cy="104292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2BA4AB8E-81C0-4D23-1C7D-DDA311470E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63870" y="1314726"/>
                    <a:ext cx="543128" cy="22426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DAC966CE-B24A-036F-5BE3-03DF8ED4471F}"/>
                      </a:ext>
                    </a:extLst>
                  </p:cNvPr>
                  <p:cNvSpPr txBox="1"/>
                  <p:nvPr/>
                </p:nvSpPr>
                <p:spPr>
                  <a:xfrm>
                    <a:off x="7450326" y="1001501"/>
                    <a:ext cx="11553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DTr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A293F9C-CC6D-270E-40FA-7F129BC53B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83052" y="1965454"/>
                    <a:ext cx="95623" cy="117591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8DCCC5F6-CBF1-EA7E-A138-0DF96B545A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891385" y="799517"/>
                    <a:ext cx="22849" cy="265902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C43D4973-20C0-5B13-1417-DC9FB4889805}"/>
                    </a:ext>
                  </a:extLst>
                </p:cNvPr>
                <p:cNvGrpSpPr/>
                <p:nvPr/>
              </p:nvGrpSpPr>
              <p:grpSpPr>
                <a:xfrm>
                  <a:off x="8870436" y="618871"/>
                  <a:ext cx="3115455" cy="2628665"/>
                  <a:chOff x="8841856" y="588464"/>
                  <a:chExt cx="3115455" cy="2628665"/>
                </a:xfrm>
              </p:grpSpPr>
              <p:pic>
                <p:nvPicPr>
                  <p:cNvPr id="56" name="Picture 55" descr="A hole in a rock&#10;&#10;Description automatically generated">
                    <a:extLst>
                      <a:ext uri="{FF2B5EF4-FFF2-40B4-BE49-F238E27FC236}">
                        <a16:creationId xmlns:a16="http://schemas.microsoft.com/office/drawing/2014/main" id="{FEA4D4AD-02C6-2ABC-7BC6-19F3DA8DEE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rightnessContrast bright="-12000" contrast="18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1856" y="588464"/>
                    <a:ext cx="3115455" cy="2628665"/>
                  </a:xfrm>
                  <a:prstGeom prst="rect">
                    <a:avLst/>
                  </a:prstGeom>
                </p:spPr>
              </p:pic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F5BD558-DFA3-B876-8624-BF12FFBD31CC}"/>
                      </a:ext>
                    </a:extLst>
                  </p:cNvPr>
                  <p:cNvSpPr txBox="1"/>
                  <p:nvPr/>
                </p:nvSpPr>
                <p:spPr>
                  <a:xfrm>
                    <a:off x="8843745" y="591914"/>
                    <a:ext cx="92762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E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4535D20-48BF-8210-2E28-EF39912B87A1}"/>
                      </a:ext>
                    </a:extLst>
                  </p:cNvPr>
                  <p:cNvSpPr txBox="1"/>
                  <p:nvPr/>
                </p:nvSpPr>
                <p:spPr>
                  <a:xfrm>
                    <a:off x="9597980" y="1553268"/>
                    <a:ext cx="11526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DSep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F0A820ED-F895-9C82-B5E2-634F42097F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998610" y="1878352"/>
                    <a:ext cx="122163" cy="64826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FA8F7780-6F08-F899-43BC-74B58A10129B}"/>
                      </a:ext>
                    </a:extLst>
                  </p:cNvPr>
                  <p:cNvSpPr txBox="1"/>
                  <p:nvPr/>
                </p:nvSpPr>
                <p:spPr>
                  <a:xfrm>
                    <a:off x="9086163" y="974783"/>
                    <a:ext cx="61771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RS</a:t>
                    </a:r>
                  </a:p>
                </p:txBody>
              </p: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E97FE16-C8BE-1F42-B8BC-111AB6DFAA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84914" y="1272826"/>
                    <a:ext cx="150547" cy="211748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6DCCBC78-2692-97D0-3E9C-F535E8C724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0016" y="1834856"/>
                    <a:ext cx="225307" cy="18122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45D1B6CD-D45F-E75E-8ABE-204BFBEAD6F0}"/>
                    </a:ext>
                  </a:extLst>
                </p:cNvPr>
                <p:cNvGrpSpPr/>
                <p:nvPr/>
              </p:nvGrpSpPr>
              <p:grpSpPr>
                <a:xfrm>
                  <a:off x="8872356" y="3245200"/>
                  <a:ext cx="3110315" cy="2624328"/>
                  <a:chOff x="8842111" y="3171724"/>
                  <a:chExt cx="3110315" cy="2624328"/>
                </a:xfrm>
              </p:grpSpPr>
              <p:pic>
                <p:nvPicPr>
                  <p:cNvPr id="33" name="Picture 32" descr="A close-up of a grey surface&#10;&#10;Description automatically generated">
                    <a:extLst>
                      <a:ext uri="{FF2B5EF4-FFF2-40B4-BE49-F238E27FC236}">
                        <a16:creationId xmlns:a16="http://schemas.microsoft.com/office/drawing/2014/main" id="{96F3EB84-C111-1E2C-C542-017B6C9865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2111" y="3171724"/>
                    <a:ext cx="3110315" cy="2624328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EF49315-250A-425E-21D8-216FB320B9C6}"/>
                      </a:ext>
                    </a:extLst>
                  </p:cNvPr>
                  <p:cNvSpPr txBox="1"/>
                  <p:nvPr/>
                </p:nvSpPr>
                <p:spPr>
                  <a:xfrm>
                    <a:off x="8842111" y="3171724"/>
                    <a:ext cx="92762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7B84B-ECF2-68DC-534D-BF5B02A05DC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87435" y="4350521"/>
                    <a:ext cx="92762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AN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12F570F-60B2-8CD4-BF2D-5404CF96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8878017" y="4269749"/>
                    <a:ext cx="119816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RS</a:t>
                    </a:r>
                  </a:p>
                </p:txBody>
              </p: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58BFE10B-1DF5-930F-E0CB-7FE0CE8AA3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5853" y="4167872"/>
                    <a:ext cx="260585" cy="201814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1319AF2A-4057-1275-DD1B-713398A412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477102" y="4018328"/>
                    <a:ext cx="101968" cy="299046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6040A9C7-D85F-76EA-E077-E086FCC232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13921" y="4650903"/>
                    <a:ext cx="257349" cy="9001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358C3788-F783-195E-6128-0E34E83C38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85739" y="4393491"/>
                    <a:ext cx="385531" cy="55987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5D3BD8A2-3113-83A4-6FCD-504AB2AEAACF}"/>
                    </a:ext>
                  </a:extLst>
                </p:cNvPr>
                <p:cNvGrpSpPr/>
                <p:nvPr/>
              </p:nvGrpSpPr>
              <p:grpSpPr>
                <a:xfrm>
                  <a:off x="5761882" y="3245200"/>
                  <a:ext cx="3110474" cy="2624328"/>
                  <a:chOff x="5746963" y="3185886"/>
                  <a:chExt cx="3110474" cy="2624328"/>
                </a:xfrm>
              </p:grpSpPr>
              <p:pic>
                <p:nvPicPr>
                  <p:cNvPr id="25" name="Picture 24" descr="A close-up of a sponge&#10;&#10;Description automatically generated">
                    <a:extLst>
                      <a:ext uri="{FF2B5EF4-FFF2-40B4-BE49-F238E27FC236}">
                        <a16:creationId xmlns:a16="http://schemas.microsoft.com/office/drawing/2014/main" id="{D9D6B815-3BC0-7CDC-71A4-EDF4786CEC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47123" y="3185886"/>
                    <a:ext cx="3110314" cy="2624328"/>
                  </a:xfrm>
                  <a:prstGeom prst="rect">
                    <a:avLst/>
                  </a:prstGeom>
                </p:spPr>
              </p:pic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2276BAE-C799-E83E-4039-81AF7AB242E3}"/>
                      </a:ext>
                    </a:extLst>
                  </p:cNvPr>
                  <p:cNvSpPr txBox="1"/>
                  <p:nvPr/>
                </p:nvSpPr>
                <p:spPr>
                  <a:xfrm>
                    <a:off x="5746963" y="3185886"/>
                    <a:ext cx="92762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H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5B0C260-1E62-ABF7-33C3-4FE8583803CE}"/>
                      </a:ext>
                    </a:extLst>
                  </p:cNvPr>
                  <p:cNvSpPr txBox="1"/>
                  <p:nvPr/>
                </p:nvSpPr>
                <p:spPr>
                  <a:xfrm>
                    <a:off x="7765396" y="3564072"/>
                    <a:ext cx="738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DCo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AC4DA283-8C62-484B-E915-EF282AEFE498}"/>
                      </a:ext>
                    </a:extLst>
                  </p:cNvPr>
                  <p:cNvSpPr txBox="1"/>
                  <p:nvPr/>
                </p:nvSpPr>
                <p:spPr>
                  <a:xfrm>
                    <a:off x="8112848" y="4528049"/>
                    <a:ext cx="697308" cy="3796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DSp</a:t>
                    </a:r>
                    <a:endParaRPr lang="en-US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E36A3BD2-EDF6-1EBD-C9A1-57C561407289}"/>
                      </a:ext>
                    </a:extLst>
                  </p:cNvPr>
                  <p:cNvSpPr/>
                  <p:nvPr/>
                </p:nvSpPr>
                <p:spPr>
                  <a:xfrm>
                    <a:off x="6732481" y="3692169"/>
                    <a:ext cx="1123171" cy="1121950"/>
                  </a:xfrm>
                  <a:prstGeom prst="ellipse">
                    <a:avLst/>
                  </a:prstGeom>
                  <a:noFill/>
                  <a:ln w="38100"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D28428C-D283-4DD2-9411-956EE11C8D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94898" y="4810271"/>
                    <a:ext cx="125793" cy="128198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01A34902-FB33-8D7A-D3CB-8928B0D85D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65396" y="3850192"/>
                    <a:ext cx="113985" cy="74172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head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81907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CC7D85-B325-68EA-3A2F-B67747CFA67E}"/>
              </a:ext>
            </a:extLst>
          </p:cNvPr>
          <p:cNvSpPr txBox="1"/>
          <p:nvPr/>
        </p:nvSpPr>
        <p:spPr>
          <a:xfrm>
            <a:off x="4017382" y="1040680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Acropora – </a:t>
            </a:r>
            <a:r>
              <a:rPr lang="en-US" sz="1400" dirty="0" err="1"/>
              <a:t>Shikine</a:t>
            </a:r>
            <a:r>
              <a:rPr lang="en-US" sz="1400" dirty="0"/>
              <a:t> – OA Coral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1125E-618F-740A-A579-02CB3CD8BC45}"/>
              </a:ext>
            </a:extLst>
          </p:cNvPr>
          <p:cNvSpPr txBox="1"/>
          <p:nvPr/>
        </p:nvSpPr>
        <p:spPr>
          <a:xfrm>
            <a:off x="997234" y="1040679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Porites – </a:t>
            </a:r>
            <a:r>
              <a:rPr lang="en-US" sz="1400" dirty="0" err="1"/>
              <a:t>Shikine</a:t>
            </a:r>
            <a:r>
              <a:rPr lang="en-US" sz="1400" dirty="0"/>
              <a:t> – OA Coral</a:t>
            </a:r>
          </a:p>
        </p:txBody>
      </p:sp>
      <p:pic>
        <p:nvPicPr>
          <p:cNvPr id="7" name="Picture 6" descr="A close-up of a plant&#10;&#10;Description automatically generated">
            <a:extLst>
              <a:ext uri="{FF2B5EF4-FFF2-40B4-BE49-F238E27FC236}">
                <a16:creationId xmlns:a16="http://schemas.microsoft.com/office/drawing/2014/main" id="{4EFA3358-4A08-FBD5-345B-934D8B076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53" y="1348457"/>
            <a:ext cx="3048147" cy="2571874"/>
          </a:xfrm>
          <a:prstGeom prst="rect">
            <a:avLst/>
          </a:prstGeom>
        </p:spPr>
      </p:pic>
      <p:pic>
        <p:nvPicPr>
          <p:cNvPr id="9" name="Picture 8" descr="A close-up of a white object&#10;&#10;Description automatically generated">
            <a:extLst>
              <a:ext uri="{FF2B5EF4-FFF2-40B4-BE49-F238E27FC236}">
                <a16:creationId xmlns:a16="http://schemas.microsoft.com/office/drawing/2014/main" id="{0E7426C4-7D1C-F64F-5A71-98D1B03BD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53" y="3920331"/>
            <a:ext cx="3048147" cy="25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7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E4A0A-28A3-0179-CB5F-94F23B59914D}"/>
              </a:ext>
            </a:extLst>
          </p:cNvPr>
          <p:cNvSpPr txBox="1"/>
          <p:nvPr/>
        </p:nvSpPr>
        <p:spPr>
          <a:xfrm>
            <a:off x="4017382" y="1040680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Acropora – </a:t>
            </a:r>
            <a:r>
              <a:rPr lang="en-US" sz="1400" dirty="0" err="1"/>
              <a:t>Shikine</a:t>
            </a:r>
            <a:r>
              <a:rPr lang="en-US" sz="1400" dirty="0"/>
              <a:t> – </a:t>
            </a:r>
            <a:r>
              <a:rPr lang="en-US" sz="1400" dirty="0" err="1"/>
              <a:t>Pr</a:t>
            </a:r>
            <a:r>
              <a:rPr lang="en-US" sz="1400" dirty="0"/>
              <a:t> Coral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BFE1A-DE72-397B-B85B-ED53D2394EEB}"/>
              </a:ext>
            </a:extLst>
          </p:cNvPr>
          <p:cNvSpPr txBox="1"/>
          <p:nvPr/>
        </p:nvSpPr>
        <p:spPr>
          <a:xfrm>
            <a:off x="997234" y="1040679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Porites – </a:t>
            </a:r>
            <a:r>
              <a:rPr lang="en-US" sz="1400" dirty="0" err="1"/>
              <a:t>Shikine</a:t>
            </a:r>
            <a:r>
              <a:rPr lang="en-US" sz="1400" dirty="0"/>
              <a:t> – </a:t>
            </a:r>
            <a:r>
              <a:rPr lang="en-US" sz="1400" dirty="0" err="1"/>
              <a:t>Pr</a:t>
            </a:r>
            <a:r>
              <a:rPr lang="en-US" sz="1400" dirty="0"/>
              <a:t> Coral</a:t>
            </a:r>
          </a:p>
        </p:txBody>
      </p:sp>
      <p:pic>
        <p:nvPicPr>
          <p:cNvPr id="7" name="Picture 6" descr="Close-up of a plant&#10;&#10;Description automatically generated">
            <a:extLst>
              <a:ext uri="{FF2B5EF4-FFF2-40B4-BE49-F238E27FC236}">
                <a16:creationId xmlns:a16="http://schemas.microsoft.com/office/drawing/2014/main" id="{2EB56559-094A-670A-D087-D63401F24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52" y="1348457"/>
            <a:ext cx="3018418" cy="2546790"/>
          </a:xfrm>
          <a:prstGeom prst="rect">
            <a:avLst/>
          </a:prstGeom>
        </p:spPr>
      </p:pic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03D9B597-C3AA-FFD7-F169-66605E6D4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52" y="3895246"/>
            <a:ext cx="3018418" cy="2546790"/>
          </a:xfrm>
          <a:prstGeom prst="rect">
            <a:avLst/>
          </a:prstGeom>
        </p:spPr>
      </p:pic>
      <p:pic>
        <p:nvPicPr>
          <p:cNvPr id="11" name="Picture 10" descr="A close-up of a structure&#10;&#10;Description automatically generated">
            <a:extLst>
              <a:ext uri="{FF2B5EF4-FFF2-40B4-BE49-F238E27FC236}">
                <a16:creationId xmlns:a16="http://schemas.microsoft.com/office/drawing/2014/main" id="{D3BF5FE8-AF38-07C4-8AEB-C1C64C1C3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4" y="1348456"/>
            <a:ext cx="3018418" cy="2546790"/>
          </a:xfrm>
          <a:prstGeom prst="rect">
            <a:avLst/>
          </a:prstGeom>
        </p:spPr>
      </p:pic>
      <p:pic>
        <p:nvPicPr>
          <p:cNvPr id="13" name="Picture 12" descr="A close-up of a structure&#10;&#10;Description automatically generated">
            <a:extLst>
              <a:ext uri="{FF2B5EF4-FFF2-40B4-BE49-F238E27FC236}">
                <a16:creationId xmlns:a16="http://schemas.microsoft.com/office/drawing/2014/main" id="{0D750C44-7C2B-CC7F-8CE6-08B5D4962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5" y="3895245"/>
            <a:ext cx="3018418" cy="25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D4F29A-DE58-047E-B7D3-6E1579A2A78E}"/>
              </a:ext>
            </a:extLst>
          </p:cNvPr>
          <p:cNvSpPr txBox="1"/>
          <p:nvPr/>
        </p:nvSpPr>
        <p:spPr>
          <a:xfrm>
            <a:off x="8884657" y="1040680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Acropora – </a:t>
            </a:r>
            <a:r>
              <a:rPr lang="en-US" sz="1400" dirty="0" err="1"/>
              <a:t>Shikine</a:t>
            </a:r>
            <a:r>
              <a:rPr lang="en-US" sz="1400" dirty="0"/>
              <a:t> – </a:t>
            </a:r>
            <a:r>
              <a:rPr lang="en-US" sz="1400" dirty="0" err="1"/>
              <a:t>Pr</a:t>
            </a:r>
            <a:r>
              <a:rPr lang="en-US" sz="1400" dirty="0"/>
              <a:t> Turf Algae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6035C-C800-EA72-834C-9A79CCC7577A}"/>
              </a:ext>
            </a:extLst>
          </p:cNvPr>
          <p:cNvSpPr txBox="1"/>
          <p:nvPr/>
        </p:nvSpPr>
        <p:spPr>
          <a:xfrm>
            <a:off x="5864509" y="1040679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Porites – </a:t>
            </a:r>
            <a:r>
              <a:rPr lang="en-US" sz="1400" dirty="0" err="1"/>
              <a:t>Shikine</a:t>
            </a:r>
            <a:r>
              <a:rPr lang="en-US" sz="1400" dirty="0"/>
              <a:t> – </a:t>
            </a:r>
            <a:r>
              <a:rPr lang="en-US" sz="1400" dirty="0" err="1"/>
              <a:t>Pr</a:t>
            </a:r>
            <a:r>
              <a:rPr lang="en-US" sz="1400" dirty="0"/>
              <a:t> Turf Algae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AA6A5-7C92-7232-E764-F4F3CFB6E60D}"/>
              </a:ext>
            </a:extLst>
          </p:cNvPr>
          <p:cNvSpPr txBox="1"/>
          <p:nvPr/>
        </p:nvSpPr>
        <p:spPr>
          <a:xfrm>
            <a:off x="-173192" y="1050262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Porites – </a:t>
            </a:r>
            <a:r>
              <a:rPr lang="en-US" sz="1400" dirty="0" err="1"/>
              <a:t>Shikine</a:t>
            </a:r>
            <a:r>
              <a:rPr lang="en-US" sz="1400" dirty="0"/>
              <a:t> – OA Turf Algae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EFDC4-AC8A-CFCF-2F8A-535D09998048}"/>
              </a:ext>
            </a:extLst>
          </p:cNvPr>
          <p:cNvSpPr txBox="1"/>
          <p:nvPr/>
        </p:nvSpPr>
        <p:spPr>
          <a:xfrm>
            <a:off x="2845226" y="1050262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Acropora – </a:t>
            </a:r>
            <a:r>
              <a:rPr lang="en-US" sz="1400" dirty="0" err="1"/>
              <a:t>Shikine</a:t>
            </a:r>
            <a:r>
              <a:rPr lang="en-US" sz="1400" dirty="0"/>
              <a:t> – OA Turf Algae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AC3D18-7288-39F4-92F5-BF35F2E56E42}"/>
              </a:ext>
            </a:extLst>
          </p:cNvPr>
          <p:cNvGrpSpPr/>
          <p:nvPr/>
        </p:nvGrpSpPr>
        <p:grpSpPr>
          <a:xfrm>
            <a:off x="823345" y="3131463"/>
            <a:ext cx="7454493" cy="1834812"/>
            <a:chOff x="823345" y="3131463"/>
            <a:chExt cx="7454493" cy="18348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BEBA4AC-032E-0A71-5921-3A4A98125C13}"/>
                </a:ext>
              </a:extLst>
            </p:cNvPr>
            <p:cNvGrpSpPr/>
            <p:nvPr/>
          </p:nvGrpSpPr>
          <p:grpSpPr>
            <a:xfrm>
              <a:off x="823345" y="3131463"/>
              <a:ext cx="7454493" cy="1834812"/>
              <a:chOff x="1705348" y="4147207"/>
              <a:chExt cx="9498369" cy="233788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A525FEA-B87A-7824-D353-7EAC0844D996}"/>
                  </a:ext>
                </a:extLst>
              </p:cNvPr>
              <p:cNvGrpSpPr/>
              <p:nvPr/>
            </p:nvGrpSpPr>
            <p:grpSpPr>
              <a:xfrm>
                <a:off x="1705348" y="4147207"/>
                <a:ext cx="9498369" cy="2337882"/>
                <a:chOff x="2845226" y="3537607"/>
                <a:chExt cx="9498369" cy="2337882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59A766D5-D49E-93AC-568C-452C7E870B7F}"/>
                    </a:ext>
                  </a:extLst>
                </p:cNvPr>
                <p:cNvGrpSpPr/>
                <p:nvPr/>
              </p:nvGrpSpPr>
              <p:grpSpPr>
                <a:xfrm>
                  <a:off x="2845226" y="3537607"/>
                  <a:ext cx="4712173" cy="2329793"/>
                  <a:chOff x="2845226" y="3537607"/>
                  <a:chExt cx="4712173" cy="2329793"/>
                </a:xfrm>
              </p:grpSpPr>
              <p:pic>
                <p:nvPicPr>
                  <p:cNvPr id="6" name="Picture 5" descr="A close-up of a grey surface&#10;&#10;Description automatically generated">
                    <a:extLst>
                      <a:ext uri="{FF2B5EF4-FFF2-40B4-BE49-F238E27FC236}">
                        <a16:creationId xmlns:a16="http://schemas.microsoft.com/office/drawing/2014/main" id="{EA4477B5-4E3B-ADDB-749E-57F7710C52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45226" y="3910681"/>
                    <a:ext cx="2319075" cy="1956719"/>
                  </a:xfrm>
                  <a:prstGeom prst="rect">
                    <a:avLst/>
                  </a:prstGeom>
                  <a:ln w="19050">
                    <a:solidFill>
                      <a:srgbClr val="00B0F0"/>
                    </a:solidFill>
                  </a:ln>
                </p:spPr>
              </p:pic>
              <p:pic>
                <p:nvPicPr>
                  <p:cNvPr id="12" name="Picture 11" descr="A close-up of a rock&#10;&#10;Description automatically generated">
                    <a:extLst>
                      <a:ext uri="{FF2B5EF4-FFF2-40B4-BE49-F238E27FC236}">
                        <a16:creationId xmlns:a16="http://schemas.microsoft.com/office/drawing/2014/main" id="{891A0BCB-3064-3DA5-5088-D64080CCB4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9210" y="3910681"/>
                    <a:ext cx="2318189" cy="1955972"/>
                  </a:xfrm>
                  <a:prstGeom prst="rect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022B67C-A8A1-A80D-4FD3-AFB0BA7DA3CC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055" y="3537607"/>
                    <a:ext cx="19567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i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Acropora</a:t>
                    </a: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1F18970C-58DF-3490-C11C-1A995D369DCD}"/>
                    </a:ext>
                  </a:extLst>
                </p:cNvPr>
                <p:cNvGrpSpPr/>
                <p:nvPr/>
              </p:nvGrpSpPr>
              <p:grpSpPr>
                <a:xfrm>
                  <a:off x="7632308" y="3537607"/>
                  <a:ext cx="4711287" cy="2337882"/>
                  <a:chOff x="7632308" y="3537607"/>
                  <a:chExt cx="4711287" cy="2337882"/>
                </a:xfrm>
              </p:grpSpPr>
              <p:pic>
                <p:nvPicPr>
                  <p:cNvPr id="8" name="Picture 7" descr="A close-up of a sponge&#10;&#10;Description automatically generated">
                    <a:extLst>
                      <a:ext uri="{FF2B5EF4-FFF2-40B4-BE49-F238E27FC236}">
                        <a16:creationId xmlns:a16="http://schemas.microsoft.com/office/drawing/2014/main" id="{F4084AFB-0B23-C236-AF72-4C40C58CC2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32308" y="3919517"/>
                    <a:ext cx="2318189" cy="1955972"/>
                  </a:xfrm>
                  <a:prstGeom prst="rect">
                    <a:avLst/>
                  </a:prstGeom>
                  <a:ln w="19050">
                    <a:solidFill>
                      <a:srgbClr val="00B0F0"/>
                    </a:solidFill>
                  </a:ln>
                </p:spPr>
              </p:pic>
              <p:pic>
                <p:nvPicPr>
                  <p:cNvPr id="10" name="Picture 9" descr="A close-up of a rock&#10;&#10;Description automatically generated">
                    <a:extLst>
                      <a:ext uri="{FF2B5EF4-FFF2-40B4-BE49-F238E27FC236}">
                        <a16:creationId xmlns:a16="http://schemas.microsoft.com/office/drawing/2014/main" id="{6E0FB243-9FB2-91F4-A8F4-87328907E3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406" y="3909934"/>
                    <a:ext cx="2318189" cy="1955972"/>
                  </a:xfrm>
                  <a:prstGeom prst="rect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</p:pic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DEA013D-BF75-301B-1092-F27186F55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972137" y="3537607"/>
                    <a:ext cx="19567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i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Porites</a:t>
                    </a:r>
                  </a:p>
                </p:txBody>
              </p: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D44533B-D60E-3FC0-C580-931B172070DB}"/>
                  </a:ext>
                </a:extLst>
              </p:cNvPr>
              <p:cNvGrpSpPr/>
              <p:nvPr/>
            </p:nvGrpSpPr>
            <p:grpSpPr>
              <a:xfrm>
                <a:off x="1705348" y="4528374"/>
                <a:ext cx="4711287" cy="431380"/>
                <a:chOff x="1705348" y="4528374"/>
                <a:chExt cx="4711287" cy="431380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755049F-2D4E-B719-5DD5-F52A553969C0}"/>
                    </a:ext>
                  </a:extLst>
                </p:cNvPr>
                <p:cNvSpPr txBox="1"/>
                <p:nvPr/>
              </p:nvSpPr>
              <p:spPr>
                <a:xfrm>
                  <a:off x="1705348" y="4528374"/>
                  <a:ext cx="2318189" cy="4313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Pr</a:t>
                  </a:r>
                  <a:endParaRPr lang="en-US" sz="16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72345DF-98A3-BEA9-FF15-7852551BDA17}"/>
                    </a:ext>
                  </a:extLst>
                </p:cNvPr>
                <p:cNvSpPr txBox="1"/>
                <p:nvPr/>
              </p:nvSpPr>
              <p:spPr>
                <a:xfrm>
                  <a:off x="4098446" y="4528374"/>
                  <a:ext cx="2318189" cy="431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OA</a:t>
                  </a: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075FE3-96D2-710E-EA78-052D76977794}"/>
                </a:ext>
              </a:extLst>
            </p:cNvPr>
            <p:cNvSpPr txBox="1"/>
            <p:nvPr/>
          </p:nvSpPr>
          <p:spPr>
            <a:xfrm>
              <a:off x="4579639" y="3430610"/>
              <a:ext cx="18193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Pr</a:t>
              </a:r>
              <a:endPara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66D2CE-0B96-4755-B9A7-1F9E1EE43780}"/>
                </a:ext>
              </a:extLst>
            </p:cNvPr>
            <p:cNvSpPr txBox="1"/>
            <p:nvPr/>
          </p:nvSpPr>
          <p:spPr>
            <a:xfrm>
              <a:off x="6457786" y="3430610"/>
              <a:ext cx="18193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OA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04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object&#10;&#10;Description automatically generated">
            <a:extLst>
              <a:ext uri="{FF2B5EF4-FFF2-40B4-BE49-F238E27FC236}">
                <a16:creationId xmlns:a16="http://schemas.microsoft.com/office/drawing/2014/main" id="{909E01FB-D102-3D8D-3124-C5E8D4FB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3" y="408022"/>
            <a:ext cx="4216694" cy="3557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2B2A1-011A-A2A7-3E27-9965C14BE49A}"/>
              </a:ext>
            </a:extLst>
          </p:cNvPr>
          <p:cNvSpPr txBox="1"/>
          <p:nvPr/>
        </p:nvSpPr>
        <p:spPr>
          <a:xfrm>
            <a:off x="154793" y="100245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Porites – </a:t>
            </a:r>
            <a:r>
              <a:rPr lang="en-US" sz="1400" dirty="0" err="1"/>
              <a:t>Shikine</a:t>
            </a:r>
            <a:r>
              <a:rPr lang="en-US" sz="1400" dirty="0"/>
              <a:t> – OA Turf Algae</a:t>
            </a:r>
          </a:p>
        </p:txBody>
      </p:sp>
      <p:pic>
        <p:nvPicPr>
          <p:cNvPr id="8" name="Picture 7" descr="A close-up of a white surface&#10;&#10;Description automatically generated">
            <a:extLst>
              <a:ext uri="{FF2B5EF4-FFF2-40B4-BE49-F238E27FC236}">
                <a16:creationId xmlns:a16="http://schemas.microsoft.com/office/drawing/2014/main" id="{92C614C4-7173-DD14-700D-D81D628FE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73" y="408022"/>
            <a:ext cx="4216694" cy="3557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482067-2B18-E4C9-F792-A0036A9DDD23}"/>
              </a:ext>
            </a:extLst>
          </p:cNvPr>
          <p:cNvSpPr txBox="1"/>
          <p:nvPr/>
        </p:nvSpPr>
        <p:spPr>
          <a:xfrm>
            <a:off x="4642973" y="133398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Porites – </a:t>
            </a:r>
            <a:r>
              <a:rPr lang="en-US" sz="1400" dirty="0" err="1"/>
              <a:t>Shikine</a:t>
            </a:r>
            <a:r>
              <a:rPr lang="en-US" sz="1400" dirty="0"/>
              <a:t> – OA Turf Algae</a:t>
            </a:r>
          </a:p>
        </p:txBody>
      </p:sp>
      <p:pic>
        <p:nvPicPr>
          <p:cNvPr id="11" name="Picture 10" descr="A close-up of a grey object&#10;&#10;Description automatically generated">
            <a:extLst>
              <a:ext uri="{FF2B5EF4-FFF2-40B4-BE49-F238E27FC236}">
                <a16:creationId xmlns:a16="http://schemas.microsoft.com/office/drawing/2014/main" id="{B7AB1BC6-05F2-4BB2-0277-E03A0B3F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53" y="4273634"/>
            <a:ext cx="4216694" cy="3557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66F271-C73D-6634-1C4C-51B5B95CC1AD}"/>
              </a:ext>
            </a:extLst>
          </p:cNvPr>
          <p:cNvSpPr txBox="1"/>
          <p:nvPr/>
        </p:nvSpPr>
        <p:spPr>
          <a:xfrm>
            <a:off x="3987653" y="4000915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Acropora – </a:t>
            </a:r>
            <a:r>
              <a:rPr lang="en-US" sz="1400" dirty="0" err="1"/>
              <a:t>Shikine</a:t>
            </a:r>
            <a:r>
              <a:rPr lang="en-US" sz="1400" dirty="0"/>
              <a:t> – OA Turf Algae</a:t>
            </a:r>
          </a:p>
        </p:txBody>
      </p:sp>
    </p:spTree>
    <p:extLst>
      <p:ext uri="{BB962C8B-B14F-4D97-AF65-F5344CB8AC3E}">
        <p14:creationId xmlns:p14="http://schemas.microsoft.com/office/powerpoint/2010/main" val="128618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F2958-3D61-FF63-42D5-692E194D1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85477"/>
            <a:ext cx="7715250" cy="3214688"/>
          </a:xfrm>
          <a:prstGeom prst="rect">
            <a:avLst/>
          </a:prstGeom>
        </p:spPr>
      </p:pic>
      <p:pic>
        <p:nvPicPr>
          <p:cNvPr id="6" name="Picture 5" descr="A close-up of a white surface&#10;&#10;Description automatically generated">
            <a:extLst>
              <a:ext uri="{FF2B5EF4-FFF2-40B4-BE49-F238E27FC236}">
                <a16:creationId xmlns:a16="http://schemas.microsoft.com/office/drawing/2014/main" id="{D13F81B6-01B0-F49C-9FE4-9245EE9B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saturation sat="108000"/>
                    </a14:imgEffect>
                    <a14:imgEffect>
                      <a14:brightnessContrast bright="-18000" contras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81" y="3300165"/>
            <a:ext cx="3708344" cy="31289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close-up of a grey object&#10;&#10;Description automatically generated">
            <a:extLst>
              <a:ext uri="{FF2B5EF4-FFF2-40B4-BE49-F238E27FC236}">
                <a16:creationId xmlns:a16="http://schemas.microsoft.com/office/drawing/2014/main" id="{F00134B8-72AB-C65A-30C4-1A2A2F4BCF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2000"/>
                    </a14:imgEffect>
                    <a14:imgEffect>
                      <a14:saturation sat="185000"/>
                    </a14:imgEffect>
                    <a14:imgEffect>
                      <a14:brightnessContrast bright="-9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20"/>
          <a:stretch/>
        </p:blipFill>
        <p:spPr>
          <a:xfrm>
            <a:off x="2238375" y="3300165"/>
            <a:ext cx="3708344" cy="2978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DA6DDB-5FD4-C1E7-25F2-C7B1E4CA6CA3}"/>
              </a:ext>
            </a:extLst>
          </p:cNvPr>
          <p:cNvSpPr txBox="1"/>
          <p:nvPr/>
        </p:nvSpPr>
        <p:spPr>
          <a:xfrm>
            <a:off x="2238375" y="3300165"/>
            <a:ext cx="301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OA </a:t>
            </a:r>
            <a:r>
              <a:rPr lang="en-US" i="1" dirty="0">
                <a:solidFill>
                  <a:schemeClr val="bg1"/>
                </a:solidFill>
              </a:rPr>
              <a:t>Acropora</a:t>
            </a:r>
            <a:r>
              <a:rPr lang="en-US" dirty="0">
                <a:solidFill>
                  <a:schemeClr val="bg1"/>
                </a:solidFill>
              </a:rPr>
              <a:t> Turf Algae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2F86F-6DEA-25C5-85B7-FD70E695D7D1}"/>
              </a:ext>
            </a:extLst>
          </p:cNvPr>
          <p:cNvSpPr txBox="1"/>
          <p:nvPr/>
        </p:nvSpPr>
        <p:spPr>
          <a:xfrm>
            <a:off x="6246595" y="3300165"/>
            <a:ext cx="301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OA </a:t>
            </a:r>
            <a:r>
              <a:rPr lang="en-US" i="1" dirty="0">
                <a:solidFill>
                  <a:schemeClr val="bg1"/>
                </a:solidFill>
              </a:rPr>
              <a:t>Porites</a:t>
            </a:r>
            <a:r>
              <a:rPr lang="en-US" dirty="0">
                <a:solidFill>
                  <a:schemeClr val="bg1"/>
                </a:solidFill>
              </a:rPr>
              <a:t> Turf Algae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854871-5795-F550-9B93-A209FB873E52}"/>
              </a:ext>
            </a:extLst>
          </p:cNvPr>
          <p:cNvCxnSpPr>
            <a:cxnSpLocks/>
          </p:cNvCxnSpPr>
          <p:nvPr/>
        </p:nvCxnSpPr>
        <p:spPr>
          <a:xfrm flipH="1">
            <a:off x="2655175" y="4085199"/>
            <a:ext cx="406400" cy="4508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F4C4A3-52A8-AC05-AB55-9780820D4591}"/>
              </a:ext>
            </a:extLst>
          </p:cNvPr>
          <p:cNvSpPr txBox="1"/>
          <p:nvPr/>
        </p:nvSpPr>
        <p:spPr>
          <a:xfrm>
            <a:off x="2186793" y="4454531"/>
            <a:ext cx="6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A63FF8-0C7A-39A5-3AB9-91605C1F3E45}"/>
              </a:ext>
            </a:extLst>
          </p:cNvPr>
          <p:cNvCxnSpPr>
            <a:cxnSpLocks/>
          </p:cNvCxnSpPr>
          <p:nvPr/>
        </p:nvCxnSpPr>
        <p:spPr>
          <a:xfrm flipH="1">
            <a:off x="7418318" y="4654550"/>
            <a:ext cx="406400" cy="4508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F13D8E-80C4-FCCA-66D4-433F4B35E936}"/>
              </a:ext>
            </a:extLst>
          </p:cNvPr>
          <p:cNvSpPr txBox="1"/>
          <p:nvPr/>
        </p:nvSpPr>
        <p:spPr>
          <a:xfrm>
            <a:off x="6949936" y="5023882"/>
            <a:ext cx="6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</a:t>
            </a:r>
          </a:p>
        </p:txBody>
      </p:sp>
      <p:pic>
        <p:nvPicPr>
          <p:cNvPr id="18" name="Picture 17" descr="A close-up of a microscope&#10;&#10;Description automatically generated">
            <a:extLst>
              <a:ext uri="{FF2B5EF4-FFF2-40B4-BE49-F238E27FC236}">
                <a16:creationId xmlns:a16="http://schemas.microsoft.com/office/drawing/2014/main" id="{197090F5-C309-36DB-60F9-92F8866D20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373"/>
          <a:stretch/>
        </p:blipFill>
        <p:spPr>
          <a:xfrm>
            <a:off x="4602642" y="3361369"/>
            <a:ext cx="1295601" cy="10344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 descr="A close-up of a structure&#10;&#10;Description automatically generated">
            <a:extLst>
              <a:ext uri="{FF2B5EF4-FFF2-40B4-BE49-F238E27FC236}">
                <a16:creationId xmlns:a16="http://schemas.microsoft.com/office/drawing/2014/main" id="{EA2BDB5D-3028-968D-B30C-83EB1A37A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213" y="3361368"/>
            <a:ext cx="1295600" cy="10931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66704E-9D46-0C66-8BE3-AC3017161173}"/>
              </a:ext>
            </a:extLst>
          </p:cNvPr>
          <p:cNvCxnSpPr/>
          <p:nvPr/>
        </p:nvCxnSpPr>
        <p:spPr>
          <a:xfrm>
            <a:off x="5655962" y="4351339"/>
            <a:ext cx="22126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0C6925-D9EC-8F08-E161-5061DD37FF68}"/>
              </a:ext>
            </a:extLst>
          </p:cNvPr>
          <p:cNvCxnSpPr>
            <a:cxnSpLocks/>
          </p:cNvCxnSpPr>
          <p:nvPr/>
        </p:nvCxnSpPr>
        <p:spPr>
          <a:xfrm>
            <a:off x="5256793" y="6211382"/>
            <a:ext cx="63450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-up of a grey surface&#10;&#10;Description automatically generated">
            <a:extLst>
              <a:ext uri="{FF2B5EF4-FFF2-40B4-BE49-F238E27FC236}">
                <a16:creationId xmlns:a16="http://schemas.microsoft.com/office/drawing/2014/main" id="{11A1B284-D73F-2D9A-105E-B3E948AF2F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834" y="4493400"/>
            <a:ext cx="1291466" cy="1089673"/>
          </a:xfrm>
          <a:prstGeom prst="rect">
            <a:avLst/>
          </a:prstGeom>
        </p:spPr>
      </p:pic>
      <p:pic>
        <p:nvPicPr>
          <p:cNvPr id="25" name="Picture 24" descr="A close-up of a sponge&#10;&#10;Description automatically generated">
            <a:extLst>
              <a:ext uri="{FF2B5EF4-FFF2-40B4-BE49-F238E27FC236}">
                <a16:creationId xmlns:a16="http://schemas.microsoft.com/office/drawing/2014/main" id="{E6B13C42-130C-F21F-1C86-BD293BEA2B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929" y="3365802"/>
            <a:ext cx="1336412" cy="112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F00C264-8C9E-D62B-35B0-FBD635571027}"/>
              </a:ext>
            </a:extLst>
          </p:cNvPr>
          <p:cNvGrpSpPr/>
          <p:nvPr/>
        </p:nvGrpSpPr>
        <p:grpSpPr>
          <a:xfrm>
            <a:off x="2238375" y="3629695"/>
            <a:ext cx="7715250" cy="2951410"/>
            <a:chOff x="2238375" y="3629695"/>
            <a:chExt cx="7715250" cy="29514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FDCADA6-9693-AD0B-B216-C20E68BEFE46}"/>
                </a:ext>
              </a:extLst>
            </p:cNvPr>
            <p:cNvGrpSpPr/>
            <p:nvPr/>
          </p:nvGrpSpPr>
          <p:grpSpPr>
            <a:xfrm>
              <a:off x="2238375" y="3629695"/>
              <a:ext cx="3708344" cy="2951410"/>
              <a:chOff x="2238375" y="3300166"/>
              <a:chExt cx="3708344" cy="29514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B33B371-07BE-A80D-8B0E-BEA0E2DDE2C7}"/>
                  </a:ext>
                </a:extLst>
              </p:cNvPr>
              <p:cNvGrpSpPr/>
              <p:nvPr/>
            </p:nvGrpSpPr>
            <p:grpSpPr>
              <a:xfrm>
                <a:off x="2238375" y="3300166"/>
                <a:ext cx="3708344" cy="2951410"/>
                <a:chOff x="2238375" y="3300166"/>
                <a:chExt cx="3708344" cy="2951410"/>
              </a:xfrm>
            </p:grpSpPr>
            <p:pic>
              <p:nvPicPr>
                <p:cNvPr id="7" name="Picture 6" descr="A close-up of a grey object&#10;&#10;Description automatically generated">
                  <a:extLst>
                    <a:ext uri="{FF2B5EF4-FFF2-40B4-BE49-F238E27FC236}">
                      <a16:creationId xmlns:a16="http://schemas.microsoft.com/office/drawing/2014/main" id="{F00134B8-72AB-C65A-30C4-1A2A2F4BCF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12000"/>
                          </a14:imgEffect>
                          <a14:imgEffect>
                            <a14:saturation sat="185000"/>
                          </a14:imgEffect>
                          <a14:imgEffect>
                            <a14:brightnessContrast bright="-9000" contrast="2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73"/>
                <a:stretch/>
              </p:blipFill>
              <p:spPr>
                <a:xfrm flipH="1" flipV="1">
                  <a:off x="2238375" y="3300166"/>
                  <a:ext cx="3708344" cy="2951410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50C6925-D9EC-8F08-E161-5061DD37F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0462" y="6198682"/>
                  <a:ext cx="634507" cy="0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516F5D1-C914-303A-CCA5-9456544B81D8}"/>
                  </a:ext>
                </a:extLst>
              </p:cNvPr>
              <p:cNvGrpSpPr/>
              <p:nvPr/>
            </p:nvGrpSpPr>
            <p:grpSpPr>
              <a:xfrm>
                <a:off x="4488920" y="3347794"/>
                <a:ext cx="1408856" cy="1088729"/>
                <a:chOff x="4468372" y="3365802"/>
                <a:chExt cx="1408856" cy="1088729"/>
              </a:xfrm>
            </p:grpSpPr>
            <p:pic>
              <p:nvPicPr>
                <p:cNvPr id="24" name="Picture 23" descr="A close-up of a grey surface&#10;&#10;Description automatically generated">
                  <a:extLst>
                    <a:ext uri="{FF2B5EF4-FFF2-40B4-BE49-F238E27FC236}">
                      <a16:creationId xmlns:a16="http://schemas.microsoft.com/office/drawing/2014/main" id="{11A1B284-D73F-2D9A-105E-B3E948AF2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411"/>
                <a:stretch/>
              </p:blipFill>
              <p:spPr>
                <a:xfrm>
                  <a:off x="4468372" y="3365802"/>
                  <a:ext cx="1408856" cy="1088729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B966704E-9D46-0C66-8BE3-AC3017161173}"/>
                    </a:ext>
                  </a:extLst>
                </p:cNvPr>
                <p:cNvCxnSpPr/>
                <p:nvPr/>
              </p:nvCxnSpPr>
              <p:spPr>
                <a:xfrm>
                  <a:off x="5611421" y="4405321"/>
                  <a:ext cx="241997" cy="0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CA11E79-A954-01D1-5E3F-EB103FCCCCA6}"/>
                </a:ext>
              </a:extLst>
            </p:cNvPr>
            <p:cNvGrpSpPr/>
            <p:nvPr/>
          </p:nvGrpSpPr>
          <p:grpSpPr>
            <a:xfrm>
              <a:off x="6245281" y="3629695"/>
              <a:ext cx="3708344" cy="2951410"/>
              <a:chOff x="6245281" y="3300166"/>
              <a:chExt cx="3708344" cy="295141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F0F0295-FA3D-1D3D-6198-725EAB126F9E}"/>
                  </a:ext>
                </a:extLst>
              </p:cNvPr>
              <p:cNvGrpSpPr/>
              <p:nvPr/>
            </p:nvGrpSpPr>
            <p:grpSpPr>
              <a:xfrm>
                <a:off x="6245281" y="3300166"/>
                <a:ext cx="3708344" cy="2951410"/>
                <a:chOff x="6245281" y="3300166"/>
                <a:chExt cx="3708344" cy="2951410"/>
              </a:xfrm>
            </p:grpSpPr>
            <p:pic>
              <p:nvPicPr>
                <p:cNvPr id="6" name="Picture 5" descr="A close-up of a white surface&#10;&#10;Description automatically generated">
                  <a:extLst>
                    <a:ext uri="{FF2B5EF4-FFF2-40B4-BE49-F238E27FC236}">
                      <a16:creationId xmlns:a16="http://schemas.microsoft.com/office/drawing/2014/main" id="{D13F81B6-01B0-F49C-9FE4-9245EE9B7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harpenSoften amount="36000"/>
                          </a14:imgEffect>
                          <a14:imgEffect>
                            <a14:saturation sat="108000"/>
                          </a14:imgEffect>
                          <a14:imgEffect>
                            <a14:brightnessContrast bright="-18000" contrast="-1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673"/>
                <a:stretch/>
              </p:blipFill>
              <p:spPr>
                <a:xfrm>
                  <a:off x="6245281" y="3300166"/>
                  <a:ext cx="3708344" cy="2951410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487CEDBC-6800-56AB-D186-10DE78654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87368" y="6193414"/>
                  <a:ext cx="634507" cy="0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047FE86-E2A1-4052-DD20-2A1BC45BF9CA}"/>
                  </a:ext>
                </a:extLst>
              </p:cNvPr>
              <p:cNvGrpSpPr/>
              <p:nvPr/>
            </p:nvGrpSpPr>
            <p:grpSpPr>
              <a:xfrm>
                <a:off x="8497142" y="3347794"/>
                <a:ext cx="1408853" cy="1088729"/>
                <a:chOff x="8380267" y="3365802"/>
                <a:chExt cx="1408853" cy="1088729"/>
              </a:xfrm>
            </p:grpSpPr>
            <p:pic>
              <p:nvPicPr>
                <p:cNvPr id="25" name="Picture 24" descr="A close-up of a sponge&#10;&#10;Description automatically generated">
                  <a:extLst>
                    <a:ext uri="{FF2B5EF4-FFF2-40B4-BE49-F238E27FC236}">
                      <a16:creationId xmlns:a16="http://schemas.microsoft.com/office/drawing/2014/main" id="{E6B13C42-130C-F21F-1C86-BD293BEA2B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411"/>
                <a:stretch/>
              </p:blipFill>
              <p:spPr>
                <a:xfrm>
                  <a:off x="8380267" y="3365802"/>
                  <a:ext cx="1408853" cy="1088729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cxnSp>
              <p:nvCxnSpPr>
                <p:cNvPr id="2" name="Straight Connector 1">
                  <a:extLst>
                    <a:ext uri="{FF2B5EF4-FFF2-40B4-BE49-F238E27FC236}">
                      <a16:creationId xmlns:a16="http://schemas.microsoft.com/office/drawing/2014/main" id="{0254C7E1-06B2-4193-8B8B-805227354DC3}"/>
                    </a:ext>
                  </a:extLst>
                </p:cNvPr>
                <p:cNvCxnSpPr/>
                <p:nvPr/>
              </p:nvCxnSpPr>
              <p:spPr>
                <a:xfrm>
                  <a:off x="9584833" y="4397381"/>
                  <a:ext cx="172537" cy="0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FF2958-3D61-FF63-42D5-692E194D1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8375" y="85477"/>
            <a:ext cx="7715250" cy="3214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DA6DDB-5FD4-C1E7-25F2-C7B1E4CA6CA3}"/>
              </a:ext>
            </a:extLst>
          </p:cNvPr>
          <p:cNvSpPr txBox="1"/>
          <p:nvPr/>
        </p:nvSpPr>
        <p:spPr>
          <a:xfrm>
            <a:off x="2238375" y="3300165"/>
            <a:ext cx="370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Acropora</a:t>
            </a:r>
            <a:r>
              <a:rPr lang="en-US" dirty="0"/>
              <a:t> Turf Algae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2F86F-6DEA-25C5-85B7-FD70E695D7D1}"/>
              </a:ext>
            </a:extLst>
          </p:cNvPr>
          <p:cNvSpPr txBox="1"/>
          <p:nvPr/>
        </p:nvSpPr>
        <p:spPr>
          <a:xfrm>
            <a:off x="6246595" y="3300165"/>
            <a:ext cx="370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Porites</a:t>
            </a:r>
            <a:r>
              <a:rPr lang="en-US" dirty="0"/>
              <a:t> Turf Algae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13D8E-80C4-FCCA-66D4-433F4B35E936}"/>
              </a:ext>
            </a:extLst>
          </p:cNvPr>
          <p:cNvSpPr txBox="1"/>
          <p:nvPr/>
        </p:nvSpPr>
        <p:spPr>
          <a:xfrm>
            <a:off x="6928140" y="5023882"/>
            <a:ext cx="6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048F3A-6E87-55FA-E534-13DDEEC66417}"/>
              </a:ext>
            </a:extLst>
          </p:cNvPr>
          <p:cNvSpPr txBox="1"/>
          <p:nvPr/>
        </p:nvSpPr>
        <p:spPr>
          <a:xfrm>
            <a:off x="2237061" y="3624788"/>
            <a:ext cx="74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1F9DC7-3B3A-B4AA-0A46-B3A348228415}"/>
              </a:ext>
            </a:extLst>
          </p:cNvPr>
          <p:cNvSpPr txBox="1"/>
          <p:nvPr/>
        </p:nvSpPr>
        <p:spPr>
          <a:xfrm>
            <a:off x="4488922" y="3677323"/>
            <a:ext cx="74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9A76A-9ECC-D0F5-504D-E304AA0081C6}"/>
              </a:ext>
            </a:extLst>
          </p:cNvPr>
          <p:cNvSpPr txBox="1"/>
          <p:nvPr/>
        </p:nvSpPr>
        <p:spPr>
          <a:xfrm>
            <a:off x="6249354" y="3628921"/>
            <a:ext cx="74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E626F-5FF4-D45C-9968-237D8832064F}"/>
              </a:ext>
            </a:extLst>
          </p:cNvPr>
          <p:cNvSpPr txBox="1"/>
          <p:nvPr/>
        </p:nvSpPr>
        <p:spPr>
          <a:xfrm>
            <a:off x="8501215" y="3681456"/>
            <a:ext cx="74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A2DFBE-EBBB-E211-F96E-926CF50B66A3}"/>
              </a:ext>
            </a:extLst>
          </p:cNvPr>
          <p:cNvCxnSpPr>
            <a:cxnSpLocks/>
          </p:cNvCxnSpPr>
          <p:nvPr/>
        </p:nvCxnSpPr>
        <p:spPr>
          <a:xfrm flipV="1">
            <a:off x="3874406" y="4892675"/>
            <a:ext cx="204784" cy="134934"/>
          </a:xfrm>
          <a:prstGeom prst="line">
            <a:avLst/>
          </a:prstGeom>
          <a:ln w="1905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7A3F11-AEDD-1CC0-3ADA-3B8D10129F1D}"/>
              </a:ext>
            </a:extLst>
          </p:cNvPr>
          <p:cNvSpPr txBox="1"/>
          <p:nvPr/>
        </p:nvSpPr>
        <p:spPr>
          <a:xfrm>
            <a:off x="3419464" y="4940635"/>
            <a:ext cx="6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608ECE-A335-D773-5FCB-C15B13E1B4A6}"/>
              </a:ext>
            </a:extLst>
          </p:cNvPr>
          <p:cNvSpPr txBox="1"/>
          <p:nvPr/>
        </p:nvSpPr>
        <p:spPr>
          <a:xfrm>
            <a:off x="7592915" y="5240867"/>
            <a:ext cx="6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D8AFF7-F795-27EE-6305-4ED6CE52D0AD}"/>
              </a:ext>
            </a:extLst>
          </p:cNvPr>
          <p:cNvCxnSpPr>
            <a:cxnSpLocks/>
          </p:cNvCxnSpPr>
          <p:nvPr/>
        </p:nvCxnSpPr>
        <p:spPr>
          <a:xfrm flipH="1">
            <a:off x="3419464" y="5237499"/>
            <a:ext cx="319102" cy="739439"/>
          </a:xfrm>
          <a:prstGeom prst="line">
            <a:avLst/>
          </a:prstGeom>
          <a:ln w="1905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6484753-53D7-C03F-1D16-61B89F9C02AB}"/>
              </a:ext>
            </a:extLst>
          </p:cNvPr>
          <p:cNvCxnSpPr>
            <a:cxnSpLocks/>
          </p:cNvCxnSpPr>
          <p:nvPr/>
        </p:nvCxnSpPr>
        <p:spPr>
          <a:xfrm flipV="1">
            <a:off x="7424738" y="5014909"/>
            <a:ext cx="230981" cy="176216"/>
          </a:xfrm>
          <a:prstGeom prst="line">
            <a:avLst/>
          </a:prstGeom>
          <a:ln w="1905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623F553-E0D9-46E8-94BD-1FDE34C7EE04}"/>
              </a:ext>
            </a:extLst>
          </p:cNvPr>
          <p:cNvCxnSpPr>
            <a:cxnSpLocks/>
          </p:cNvCxnSpPr>
          <p:nvPr/>
        </p:nvCxnSpPr>
        <p:spPr>
          <a:xfrm>
            <a:off x="8096180" y="5425533"/>
            <a:ext cx="215926" cy="181685"/>
          </a:xfrm>
          <a:prstGeom prst="line">
            <a:avLst/>
          </a:prstGeom>
          <a:ln w="1905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440CD51-0AB2-0CD2-9380-56D590019972}"/>
              </a:ext>
            </a:extLst>
          </p:cNvPr>
          <p:cNvCxnSpPr>
            <a:cxnSpLocks/>
          </p:cNvCxnSpPr>
          <p:nvPr/>
        </p:nvCxnSpPr>
        <p:spPr>
          <a:xfrm flipH="1" flipV="1">
            <a:off x="6901568" y="5125301"/>
            <a:ext cx="167284" cy="88108"/>
          </a:xfrm>
          <a:prstGeom prst="line">
            <a:avLst/>
          </a:prstGeom>
          <a:ln w="19050"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32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0F30EADD-A9AC-35CD-A012-555B8F000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11" y="1063180"/>
            <a:ext cx="2167467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1CADF-EC20-1B7A-CD4B-85FB3F9407B5}"/>
              </a:ext>
            </a:extLst>
          </p:cNvPr>
          <p:cNvSpPr txBox="1"/>
          <p:nvPr/>
        </p:nvSpPr>
        <p:spPr>
          <a:xfrm>
            <a:off x="3501878" y="660300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Acropora – Shimoda –Turf Algae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B35F0-AB61-FC42-7D52-82D182FDE6F6}"/>
              </a:ext>
            </a:extLst>
          </p:cNvPr>
          <p:cNvSpPr txBox="1"/>
          <p:nvPr/>
        </p:nvSpPr>
        <p:spPr>
          <a:xfrm>
            <a:off x="1262443" y="565198"/>
            <a:ext cx="301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Acropora – Shimoda –Coral</a:t>
            </a:r>
          </a:p>
        </p:txBody>
      </p:sp>
      <p:pic>
        <p:nvPicPr>
          <p:cNvPr id="10" name="Picture 9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C34D555D-2337-2E57-87AF-7AD4F3E0D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79" y="1063180"/>
            <a:ext cx="2167467" cy="1828800"/>
          </a:xfrm>
          <a:prstGeom prst="rect">
            <a:avLst/>
          </a:prstGeom>
        </p:spPr>
      </p:pic>
      <p:pic>
        <p:nvPicPr>
          <p:cNvPr id="11" name="Picture 10" descr="A close-up of a sponge&#10;&#10;Description automatically generated">
            <a:extLst>
              <a:ext uri="{FF2B5EF4-FFF2-40B4-BE49-F238E27FC236}">
                <a16:creationId xmlns:a16="http://schemas.microsoft.com/office/drawing/2014/main" id="{89610B34-FE37-F584-50B9-BBA384E9B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48" y="1063180"/>
            <a:ext cx="2167467" cy="1828800"/>
          </a:xfrm>
          <a:prstGeom prst="rect">
            <a:avLst/>
          </a:prstGeom>
        </p:spPr>
      </p:pic>
      <p:pic>
        <p:nvPicPr>
          <p:cNvPr id="13" name="Picture 12" descr="A close-up of a white object&#10;&#10;Description automatically generated">
            <a:extLst>
              <a:ext uri="{FF2B5EF4-FFF2-40B4-BE49-F238E27FC236}">
                <a16:creationId xmlns:a16="http://schemas.microsoft.com/office/drawing/2014/main" id="{D9F40004-976A-B750-6FFF-59B32BCF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78" y="2987082"/>
            <a:ext cx="2167467" cy="1828800"/>
          </a:xfrm>
          <a:prstGeom prst="rect">
            <a:avLst/>
          </a:prstGeom>
        </p:spPr>
      </p:pic>
      <p:pic>
        <p:nvPicPr>
          <p:cNvPr id="14" name="Picture 13" descr="A close-up of a white surface&#10;&#10;Description automatically generated">
            <a:extLst>
              <a:ext uri="{FF2B5EF4-FFF2-40B4-BE49-F238E27FC236}">
                <a16:creationId xmlns:a16="http://schemas.microsoft.com/office/drawing/2014/main" id="{75B50FFF-B10E-D335-AF18-026EA9327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48" y="2987082"/>
            <a:ext cx="2167467" cy="1828800"/>
          </a:xfrm>
          <a:prstGeom prst="rect">
            <a:avLst/>
          </a:prstGeom>
        </p:spPr>
      </p:pic>
      <p:pic>
        <p:nvPicPr>
          <p:cNvPr id="17" name="Picture 16" descr="A close-up of a grey object&#10;&#10;Description automatically generated">
            <a:extLst>
              <a:ext uri="{FF2B5EF4-FFF2-40B4-BE49-F238E27FC236}">
                <a16:creationId xmlns:a16="http://schemas.microsoft.com/office/drawing/2014/main" id="{2063FAE7-38F7-B329-14FE-78B2E64C4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52" y="1684565"/>
            <a:ext cx="4514249" cy="3808897"/>
          </a:xfrm>
          <a:prstGeom prst="rect">
            <a:avLst/>
          </a:prstGeom>
        </p:spPr>
      </p:pic>
      <p:pic>
        <p:nvPicPr>
          <p:cNvPr id="23" name="Picture 22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A3C1F36D-6A95-EEAE-27CB-A66EB637D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14" y="5692366"/>
            <a:ext cx="4216694" cy="3557835"/>
          </a:xfrm>
          <a:prstGeom prst="rect">
            <a:avLst/>
          </a:prstGeom>
        </p:spPr>
      </p:pic>
      <p:pic>
        <p:nvPicPr>
          <p:cNvPr id="29" name="Picture 28" descr="A close-up of a rock&#10;&#10;Description automatically generated">
            <a:extLst>
              <a:ext uri="{FF2B5EF4-FFF2-40B4-BE49-F238E27FC236}">
                <a16:creationId xmlns:a16="http://schemas.microsoft.com/office/drawing/2014/main" id="{86C8EE40-7DA9-7A1D-38D9-B4A4D0281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5" y="5766556"/>
            <a:ext cx="4216694" cy="3557835"/>
          </a:xfrm>
          <a:prstGeom prst="rect">
            <a:avLst/>
          </a:prstGeom>
        </p:spPr>
      </p:pic>
      <p:pic>
        <p:nvPicPr>
          <p:cNvPr id="31" name="Picture 30" descr="A close-up of a structure&#10;&#10;Description automatically generated">
            <a:extLst>
              <a:ext uri="{FF2B5EF4-FFF2-40B4-BE49-F238E27FC236}">
                <a16:creationId xmlns:a16="http://schemas.microsoft.com/office/drawing/2014/main" id="{314B11C2-B5B0-DD1F-E496-8FED5E49B8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5940" y="5387385"/>
            <a:ext cx="4216694" cy="3557835"/>
          </a:xfrm>
          <a:prstGeom prst="rect">
            <a:avLst/>
          </a:prstGeom>
        </p:spPr>
      </p:pic>
      <p:pic>
        <p:nvPicPr>
          <p:cNvPr id="33" name="Picture 32" descr="A close-up of a hole&#10;&#10;Description automatically generated">
            <a:extLst>
              <a:ext uri="{FF2B5EF4-FFF2-40B4-BE49-F238E27FC236}">
                <a16:creationId xmlns:a16="http://schemas.microsoft.com/office/drawing/2014/main" id="{E58D630D-4275-78BD-E5BB-195FEB7D5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0518" y="1113062"/>
            <a:ext cx="4216694" cy="3557835"/>
          </a:xfrm>
          <a:prstGeom prst="rect">
            <a:avLst/>
          </a:prstGeom>
        </p:spPr>
      </p:pic>
      <p:pic>
        <p:nvPicPr>
          <p:cNvPr id="35" name="Picture 34" descr="A close-up of a hole in a rock&#10;&#10;Description automatically generated">
            <a:extLst>
              <a:ext uri="{FF2B5EF4-FFF2-40B4-BE49-F238E27FC236}">
                <a16:creationId xmlns:a16="http://schemas.microsoft.com/office/drawing/2014/main" id="{39BD8601-1025-E6A0-D610-A2B88E9C0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58" y="7978121"/>
            <a:ext cx="4216694" cy="3557835"/>
          </a:xfrm>
          <a:prstGeom prst="rect">
            <a:avLst/>
          </a:prstGeom>
        </p:spPr>
      </p:pic>
      <p:pic>
        <p:nvPicPr>
          <p:cNvPr id="37" name="Picture 36" descr="A close up of a white object&#10;&#10;Description automatically generated">
            <a:extLst>
              <a:ext uri="{FF2B5EF4-FFF2-40B4-BE49-F238E27FC236}">
                <a16:creationId xmlns:a16="http://schemas.microsoft.com/office/drawing/2014/main" id="{46C87EC4-AB1D-B847-4C67-CFB3184831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43" y="1063180"/>
            <a:ext cx="216746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0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9901</TotalTime>
  <Words>839</Words>
  <Application>Microsoft Office PowerPoint</Application>
  <PresentationFormat>Widescreen</PresentationFormat>
  <Paragraphs>410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Heitzman</dc:creator>
  <cp:lastModifiedBy>Joshua Heitzman</cp:lastModifiedBy>
  <cp:revision>126</cp:revision>
  <dcterms:created xsi:type="dcterms:W3CDTF">2023-09-13T01:05:46Z</dcterms:created>
  <dcterms:modified xsi:type="dcterms:W3CDTF">2023-09-20T01:21:45Z</dcterms:modified>
</cp:coreProperties>
</file>